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4" r:id="rId1"/>
    <p:sldMasterId id="2147484318" r:id="rId2"/>
    <p:sldMasterId id="2147484331" r:id="rId3"/>
    <p:sldMasterId id="2147484344" r:id="rId4"/>
  </p:sldMasterIdLst>
  <p:notesMasterIdLst>
    <p:notesMasterId r:id="rId39"/>
  </p:notesMasterIdLst>
  <p:sldIdLst>
    <p:sldId id="695" r:id="rId5"/>
    <p:sldId id="774" r:id="rId6"/>
    <p:sldId id="775" r:id="rId7"/>
    <p:sldId id="697" r:id="rId8"/>
    <p:sldId id="776" r:id="rId9"/>
    <p:sldId id="777" r:id="rId10"/>
    <p:sldId id="648" r:id="rId11"/>
    <p:sldId id="396" r:id="rId12"/>
    <p:sldId id="464" r:id="rId13"/>
    <p:sldId id="661" r:id="rId14"/>
    <p:sldId id="662" r:id="rId15"/>
    <p:sldId id="657" r:id="rId16"/>
    <p:sldId id="653" r:id="rId17"/>
    <p:sldId id="590" r:id="rId18"/>
    <p:sldId id="2063" r:id="rId19"/>
    <p:sldId id="2266" r:id="rId20"/>
    <p:sldId id="2267" r:id="rId21"/>
    <p:sldId id="2268" r:id="rId22"/>
    <p:sldId id="2276" r:id="rId23"/>
    <p:sldId id="2278" r:id="rId24"/>
    <p:sldId id="2093" r:id="rId25"/>
    <p:sldId id="2237" r:id="rId26"/>
    <p:sldId id="2202" r:id="rId27"/>
    <p:sldId id="2370" r:id="rId28"/>
    <p:sldId id="2239" r:id="rId29"/>
    <p:sldId id="2240" r:id="rId30"/>
    <p:sldId id="2241" r:id="rId31"/>
    <p:sldId id="2222" r:id="rId32"/>
    <p:sldId id="2242" r:id="rId33"/>
    <p:sldId id="2223" r:id="rId34"/>
    <p:sldId id="2256" r:id="rId35"/>
    <p:sldId id="2257" r:id="rId36"/>
    <p:sldId id="2258" r:id="rId37"/>
    <p:sldId id="2371" r:id="rId38"/>
  </p:sldIdLst>
  <p:sldSz cx="9144000" cy="5143500" type="screen16x9"/>
  <p:notesSz cx="6858000" cy="9144000"/>
  <p:defaultTextStyle>
    <a:defPPr>
      <a:defRPr lang="en-US"/>
    </a:defPPr>
    <a:lvl1pPr marL="0" algn="l" defTabSz="912276" rtl="0" eaLnBrk="1" latinLnBrk="0" hangingPunct="1">
      <a:defRPr sz="1800" kern="1200">
        <a:solidFill>
          <a:schemeClr val="tx1"/>
        </a:solidFill>
        <a:latin typeface="+mn-lt"/>
        <a:ea typeface="+mn-ea"/>
        <a:cs typeface="+mn-cs"/>
      </a:defRPr>
    </a:lvl1pPr>
    <a:lvl2pPr marL="456095" algn="l" defTabSz="912276" rtl="0" eaLnBrk="1" latinLnBrk="0" hangingPunct="1">
      <a:defRPr sz="1800" kern="1200">
        <a:solidFill>
          <a:schemeClr val="tx1"/>
        </a:solidFill>
        <a:latin typeface="+mn-lt"/>
        <a:ea typeface="+mn-ea"/>
        <a:cs typeface="+mn-cs"/>
      </a:defRPr>
    </a:lvl2pPr>
    <a:lvl3pPr marL="912276" algn="l" defTabSz="912276" rtl="0" eaLnBrk="1" latinLnBrk="0" hangingPunct="1">
      <a:defRPr sz="1800" kern="1200">
        <a:solidFill>
          <a:schemeClr val="tx1"/>
        </a:solidFill>
        <a:latin typeface="+mn-lt"/>
        <a:ea typeface="+mn-ea"/>
        <a:cs typeface="+mn-cs"/>
      </a:defRPr>
    </a:lvl3pPr>
    <a:lvl4pPr marL="1368400" algn="l" defTabSz="912276" rtl="0" eaLnBrk="1" latinLnBrk="0" hangingPunct="1">
      <a:defRPr sz="1800" kern="1200">
        <a:solidFill>
          <a:schemeClr val="tx1"/>
        </a:solidFill>
        <a:latin typeface="+mn-lt"/>
        <a:ea typeface="+mn-ea"/>
        <a:cs typeface="+mn-cs"/>
      </a:defRPr>
    </a:lvl4pPr>
    <a:lvl5pPr marL="1824551" algn="l" defTabSz="912276" rtl="0" eaLnBrk="1" latinLnBrk="0" hangingPunct="1">
      <a:defRPr sz="1800" kern="1200">
        <a:solidFill>
          <a:schemeClr val="tx1"/>
        </a:solidFill>
        <a:latin typeface="+mn-lt"/>
        <a:ea typeface="+mn-ea"/>
        <a:cs typeface="+mn-cs"/>
      </a:defRPr>
    </a:lvl5pPr>
    <a:lvl6pPr marL="2280646" algn="l" defTabSz="912276" rtl="0" eaLnBrk="1" latinLnBrk="0" hangingPunct="1">
      <a:defRPr sz="1800" kern="1200">
        <a:solidFill>
          <a:schemeClr val="tx1"/>
        </a:solidFill>
        <a:latin typeface="+mn-lt"/>
        <a:ea typeface="+mn-ea"/>
        <a:cs typeface="+mn-cs"/>
      </a:defRPr>
    </a:lvl6pPr>
    <a:lvl7pPr marL="2736740" algn="l" defTabSz="912276" rtl="0" eaLnBrk="1" latinLnBrk="0" hangingPunct="1">
      <a:defRPr sz="1800" kern="1200">
        <a:solidFill>
          <a:schemeClr val="tx1"/>
        </a:solidFill>
        <a:latin typeface="+mn-lt"/>
        <a:ea typeface="+mn-ea"/>
        <a:cs typeface="+mn-cs"/>
      </a:defRPr>
    </a:lvl7pPr>
    <a:lvl8pPr marL="3192900" algn="l" defTabSz="912276" rtl="0" eaLnBrk="1" latinLnBrk="0" hangingPunct="1">
      <a:defRPr sz="1800" kern="1200">
        <a:solidFill>
          <a:schemeClr val="tx1"/>
        </a:solidFill>
        <a:latin typeface="+mn-lt"/>
        <a:ea typeface="+mn-ea"/>
        <a:cs typeface="+mn-cs"/>
      </a:defRPr>
    </a:lvl8pPr>
    <a:lvl9pPr marL="3649029" algn="l" defTabSz="91227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185A6CC-C6DB-4425-9042-5453B1068854}">
          <p14:sldIdLst>
            <p14:sldId id="695"/>
            <p14:sldId id="774"/>
            <p14:sldId id="775"/>
            <p14:sldId id="697"/>
            <p14:sldId id="776"/>
            <p14:sldId id="777"/>
            <p14:sldId id="648"/>
            <p14:sldId id="396"/>
            <p14:sldId id="464"/>
            <p14:sldId id="661"/>
            <p14:sldId id="662"/>
            <p14:sldId id="657"/>
            <p14:sldId id="653"/>
            <p14:sldId id="590"/>
            <p14:sldId id="2063"/>
            <p14:sldId id="2266"/>
            <p14:sldId id="2267"/>
            <p14:sldId id="2268"/>
            <p14:sldId id="2276"/>
            <p14:sldId id="2278"/>
            <p14:sldId id="2093"/>
            <p14:sldId id="2237"/>
            <p14:sldId id="2202"/>
            <p14:sldId id="2370"/>
            <p14:sldId id="2239"/>
            <p14:sldId id="2240"/>
            <p14:sldId id="2241"/>
            <p14:sldId id="2222"/>
            <p14:sldId id="2242"/>
            <p14:sldId id="2223"/>
            <p14:sldId id="2256"/>
            <p14:sldId id="2257"/>
            <p14:sldId id="2258"/>
            <p14:sldId id="23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55455"/>
    <a:srgbClr val="FF9999"/>
    <a:srgbClr val="2AA808"/>
    <a:srgbClr val="000000"/>
    <a:srgbClr val="FFCCCC"/>
    <a:srgbClr val="0D0D0D"/>
    <a:srgbClr val="404040"/>
    <a:srgbClr val="7F7F7F"/>
    <a:srgbClr val="7F3C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33" autoAdjust="0"/>
    <p:restoredTop sz="72823" autoAdjust="0"/>
  </p:normalViewPr>
  <p:slideViewPr>
    <p:cSldViewPr>
      <p:cViewPr varScale="1">
        <p:scale>
          <a:sx n="158" d="100"/>
          <a:sy n="158" d="100"/>
        </p:scale>
        <p:origin x="1772" y="96"/>
      </p:cViewPr>
      <p:guideLst>
        <p:guide orient="horz" pos="2160"/>
        <p:guide pos="2880"/>
        <p:guide orient="horz" pos="162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26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736D1D-6B28-4F20-A674-883EA8220D8C}" type="datetimeFigureOut">
              <a:rPr lang="en-US" smtClean="0"/>
              <a:t>12/9/2020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0C29BD-ECBB-4378-9DF3-B5BC4D0B6473}" type="slidenum">
              <a:rPr lang="en-US" smtClean="0"/>
              <a:t>‹#›</a:t>
            </a:fld>
            <a:endParaRPr lang="en-US"/>
          </a:p>
        </p:txBody>
      </p:sp>
    </p:spTree>
    <p:extLst>
      <p:ext uri="{BB962C8B-B14F-4D97-AF65-F5344CB8AC3E}">
        <p14:creationId xmlns:p14="http://schemas.microsoft.com/office/powerpoint/2010/main" val="499193553"/>
      </p:ext>
    </p:extLst>
  </p:cSld>
  <p:clrMap bg1="lt1" tx1="dk1" bg2="lt2" tx2="dk2" accent1="accent1" accent2="accent2" accent3="accent3" accent4="accent4" accent5="accent5" accent6="accent6" hlink="hlink" folHlink="folHlink"/>
  <p:notesStyle>
    <a:lvl1pPr marL="0" algn="l" defTabSz="912276" rtl="0" eaLnBrk="1" latinLnBrk="0" hangingPunct="1">
      <a:defRPr sz="1200" kern="1200">
        <a:solidFill>
          <a:schemeClr val="tx1"/>
        </a:solidFill>
        <a:latin typeface="+mn-lt"/>
        <a:ea typeface="+mn-ea"/>
        <a:cs typeface="+mn-cs"/>
      </a:defRPr>
    </a:lvl1pPr>
    <a:lvl2pPr marL="456095" algn="l" defTabSz="912276" rtl="0" eaLnBrk="1" latinLnBrk="0" hangingPunct="1">
      <a:defRPr sz="1200" kern="1200">
        <a:solidFill>
          <a:schemeClr val="tx1"/>
        </a:solidFill>
        <a:latin typeface="+mn-lt"/>
        <a:ea typeface="+mn-ea"/>
        <a:cs typeface="+mn-cs"/>
      </a:defRPr>
    </a:lvl2pPr>
    <a:lvl3pPr marL="912276" algn="l" defTabSz="912276" rtl="0" eaLnBrk="1" latinLnBrk="0" hangingPunct="1">
      <a:defRPr sz="1200" kern="1200">
        <a:solidFill>
          <a:schemeClr val="tx1"/>
        </a:solidFill>
        <a:latin typeface="+mn-lt"/>
        <a:ea typeface="+mn-ea"/>
        <a:cs typeface="+mn-cs"/>
      </a:defRPr>
    </a:lvl3pPr>
    <a:lvl4pPr marL="1368400" algn="l" defTabSz="912276" rtl="0" eaLnBrk="1" latinLnBrk="0" hangingPunct="1">
      <a:defRPr sz="1200" kern="1200">
        <a:solidFill>
          <a:schemeClr val="tx1"/>
        </a:solidFill>
        <a:latin typeface="+mn-lt"/>
        <a:ea typeface="+mn-ea"/>
        <a:cs typeface="+mn-cs"/>
      </a:defRPr>
    </a:lvl4pPr>
    <a:lvl5pPr marL="1824551" algn="l" defTabSz="912276" rtl="0" eaLnBrk="1" latinLnBrk="0" hangingPunct="1">
      <a:defRPr sz="1200" kern="1200">
        <a:solidFill>
          <a:schemeClr val="tx1"/>
        </a:solidFill>
        <a:latin typeface="+mn-lt"/>
        <a:ea typeface="+mn-ea"/>
        <a:cs typeface="+mn-cs"/>
      </a:defRPr>
    </a:lvl5pPr>
    <a:lvl6pPr marL="2280646" algn="l" defTabSz="912276" rtl="0" eaLnBrk="1" latinLnBrk="0" hangingPunct="1">
      <a:defRPr sz="1200" kern="1200">
        <a:solidFill>
          <a:schemeClr val="tx1"/>
        </a:solidFill>
        <a:latin typeface="+mn-lt"/>
        <a:ea typeface="+mn-ea"/>
        <a:cs typeface="+mn-cs"/>
      </a:defRPr>
    </a:lvl6pPr>
    <a:lvl7pPr marL="2736740" algn="l" defTabSz="912276" rtl="0" eaLnBrk="1" latinLnBrk="0" hangingPunct="1">
      <a:defRPr sz="1200" kern="1200">
        <a:solidFill>
          <a:schemeClr val="tx1"/>
        </a:solidFill>
        <a:latin typeface="+mn-lt"/>
        <a:ea typeface="+mn-ea"/>
        <a:cs typeface="+mn-cs"/>
      </a:defRPr>
    </a:lvl7pPr>
    <a:lvl8pPr marL="3192900" algn="l" defTabSz="912276" rtl="0" eaLnBrk="1" latinLnBrk="0" hangingPunct="1">
      <a:defRPr sz="1200" kern="1200">
        <a:solidFill>
          <a:schemeClr val="tx1"/>
        </a:solidFill>
        <a:latin typeface="+mn-lt"/>
        <a:ea typeface="+mn-ea"/>
        <a:cs typeface="+mn-cs"/>
      </a:defRPr>
    </a:lvl8pPr>
    <a:lvl9pPr marL="3649029" algn="l" defTabSz="91227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0C29BD-ECBB-4378-9DF3-B5BC4D0B6473}"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69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181B1-C101-4161-9161-B191B1C1E121}" type="slidenum">
              <a:rPr kumimoji="0" lang="it-IT" sz="1800" b="0" i="0" u="none" strike="noStrike" kern="1200" cap="none" spc="0" normalizeH="0" baseline="0" noProof="0" smtClean="0">
                <a:ln>
                  <a:noFill/>
                </a:ln>
                <a:solidFill>
                  <a:prstClr val="black"/>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4258520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181B1-C101-4161-9161-B191B1C1E121}" type="slidenum">
              <a:rPr kumimoji="0" lang="it-IT" sz="1800" b="0" i="0" u="none" strike="noStrike" kern="1200" cap="none" spc="0" normalizeH="0" baseline="0" noProof="0" smtClean="0">
                <a:ln>
                  <a:noFill/>
                </a:ln>
                <a:solidFill>
                  <a:prstClr val="black"/>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t-IT"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712664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181B1-C101-4161-9161-B191B1C1E121}" type="slidenum">
              <a:rPr kumimoji="0" lang="uk-UA" sz="1800" b="0" i="0" u="none" strike="noStrike" kern="1200" cap="none" spc="0" normalizeH="0" baseline="0" noProof="0" smtClean="0">
                <a:ln>
                  <a:noFill/>
                </a:ln>
                <a:solidFill>
                  <a:prstClr val="black"/>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uk-UA"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94586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181B1-C101-4161-9161-B191B1C1E121}" type="slidenum">
              <a:rPr kumimoji="0" lang="it-IT" sz="1800" b="0" i="0" u="none" strike="noStrike" kern="1200" cap="none" spc="0" normalizeH="0" baseline="0" noProof="0" smtClean="0">
                <a:ln>
                  <a:noFill/>
                </a:ln>
                <a:solidFill>
                  <a:prstClr val="black"/>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t-IT"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248366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181B1-C101-4161-9161-B191B1C1E121}" type="slidenum">
              <a:rPr kumimoji="0" lang="it-IT" sz="1800" b="0" i="0" u="none" strike="noStrike" kern="1200" cap="none" spc="0" normalizeH="0" baseline="0" noProof="0" smtClean="0">
                <a:ln>
                  <a:noFill/>
                </a:ln>
                <a:solidFill>
                  <a:prstClr val="black"/>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it-IT"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014596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baseline="0" dirty="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marL="0" marR="0" lvl="0" indent="0" algn="r" defTabSz="911225" rtl="0" eaLnBrk="1" fontAlgn="base" latinLnBrk="0" hangingPunct="1">
              <a:lnSpc>
                <a:spcPct val="100000"/>
              </a:lnSpc>
              <a:spcBef>
                <a:spcPct val="0"/>
              </a:spcBef>
              <a:spcAft>
                <a:spcPct val="0"/>
              </a:spcAft>
              <a:buClrTx/>
              <a:buSzTx/>
              <a:buFontTx/>
              <a:buNone/>
              <a:tabLst/>
              <a:defRPr/>
            </a:pPr>
            <a:fld id="{0BC3BDD7-715D-1644-AE69-F776DE8B692E}" type="slidenum">
              <a:rPr kumimoji="0" lang="en-US" sz="1200" b="0" i="0" u="none" strike="noStrike" kern="1200" cap="none" spc="0" normalizeH="0" baseline="0" noProof="0" smtClean="0">
                <a:ln>
                  <a:noFill/>
                </a:ln>
                <a:solidFill>
                  <a:srgbClr val="000000"/>
                </a:solidFill>
                <a:effectLst/>
                <a:uLnTx/>
                <a:uFillTx/>
                <a:latin typeface="Candara"/>
                <a:ea typeface="ＭＳ Ｐゴシック" charset="0"/>
              </a:rPr>
              <a:pPr marL="0" marR="0" lvl="0" indent="0" algn="r" defTabSz="911225"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solidFill>
              <a:effectLst/>
              <a:uLnTx/>
              <a:uFillTx/>
              <a:latin typeface="Candara"/>
              <a:ea typeface="ＭＳ Ｐゴシック" charset="0"/>
            </a:endParaRPr>
          </a:p>
        </p:txBody>
      </p:sp>
    </p:spTree>
    <p:extLst>
      <p:ext uri="{BB962C8B-B14F-4D97-AF65-F5344CB8AC3E}">
        <p14:creationId xmlns:p14="http://schemas.microsoft.com/office/powerpoint/2010/main" val="181322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1225" rtl="0" eaLnBrk="1" fontAlgn="base" latinLnBrk="0" hangingPunct="1">
              <a:lnSpc>
                <a:spcPct val="100000"/>
              </a:lnSpc>
              <a:spcBef>
                <a:spcPct val="0"/>
              </a:spcBef>
              <a:spcAft>
                <a:spcPct val="0"/>
              </a:spcAft>
              <a:buClrTx/>
              <a:buSzTx/>
              <a:buFontTx/>
              <a:buNone/>
              <a:tabLst/>
              <a:defRPr/>
            </a:pPr>
            <a:fld id="{D781D83A-242D-3643-9E81-CC55C4B1EF1E}"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0"/>
              </a:rPr>
              <a:pPr marL="0" marR="0" lvl="0" indent="0" algn="r" defTabSz="911225"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ＭＳ Ｐゴシック" charset="0"/>
            </a:endParaRPr>
          </a:p>
        </p:txBody>
      </p:sp>
    </p:spTree>
    <p:extLst>
      <p:ext uri="{BB962C8B-B14F-4D97-AF65-F5344CB8AC3E}">
        <p14:creationId xmlns:p14="http://schemas.microsoft.com/office/powerpoint/2010/main" val="3189913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1225" rtl="0" eaLnBrk="1" fontAlgn="base" latinLnBrk="0" hangingPunct="1">
              <a:lnSpc>
                <a:spcPct val="100000"/>
              </a:lnSpc>
              <a:spcBef>
                <a:spcPct val="0"/>
              </a:spcBef>
              <a:spcAft>
                <a:spcPct val="0"/>
              </a:spcAft>
              <a:buClrTx/>
              <a:buSzTx/>
              <a:buFontTx/>
              <a:buNone/>
              <a:tabLst/>
              <a:defRPr/>
            </a:pPr>
            <a:fld id="{72B3B7F5-CCE9-3D40-9144-3C2F88879C74}" type="slidenum">
              <a:rPr kumimoji="0" lang="en-US" sz="1200" b="0" i="0" u="none" strike="noStrike" kern="1200" cap="none" spc="0" normalizeH="0" baseline="0" noProof="0" smtClean="0">
                <a:ln>
                  <a:noFill/>
                </a:ln>
                <a:solidFill>
                  <a:srgbClr val="000000"/>
                </a:solidFill>
                <a:effectLst/>
                <a:uLnTx/>
                <a:uFillTx/>
                <a:latin typeface="Candara"/>
                <a:ea typeface="ＭＳ Ｐゴシック" charset="0"/>
              </a:rPr>
              <a:pPr marL="0" marR="0" lvl="0" indent="0" algn="r" defTabSz="911225"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Candara"/>
              <a:ea typeface="ＭＳ Ｐゴシック" charset="0"/>
            </a:endParaRPr>
          </a:p>
        </p:txBody>
      </p:sp>
    </p:spTree>
    <p:extLst>
      <p:ext uri="{BB962C8B-B14F-4D97-AF65-F5344CB8AC3E}">
        <p14:creationId xmlns:p14="http://schemas.microsoft.com/office/powerpoint/2010/main" val="3131654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1225" rtl="0" eaLnBrk="1" fontAlgn="base" latinLnBrk="0" hangingPunct="1">
              <a:lnSpc>
                <a:spcPct val="100000"/>
              </a:lnSpc>
              <a:spcBef>
                <a:spcPct val="0"/>
              </a:spcBef>
              <a:spcAft>
                <a:spcPct val="0"/>
              </a:spcAft>
              <a:buClrTx/>
              <a:buSzTx/>
              <a:buFontTx/>
              <a:buNone/>
              <a:tabLst/>
              <a:defRPr/>
            </a:pPr>
            <a:fld id="{0BC3BDD7-715D-1644-AE69-F776DE8B692E}" type="slidenum">
              <a:rPr kumimoji="0" lang="en-US" sz="1200" b="0" i="0" u="none" strike="noStrike" kern="1200" cap="none" spc="0" normalizeH="0" baseline="0" noProof="0" smtClean="0">
                <a:ln>
                  <a:noFill/>
                </a:ln>
                <a:solidFill>
                  <a:srgbClr val="000000"/>
                </a:solidFill>
                <a:effectLst/>
                <a:uLnTx/>
                <a:uFillTx/>
                <a:latin typeface="Candara"/>
                <a:ea typeface="ＭＳ Ｐゴシック" charset="0"/>
              </a:rPr>
              <a:pPr marL="0" marR="0" lvl="0" indent="0" algn="r" defTabSz="911225"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srgbClr val="000000"/>
              </a:solidFill>
              <a:effectLst/>
              <a:uLnTx/>
              <a:uFillTx/>
              <a:latin typeface="Candara"/>
              <a:ea typeface="ＭＳ Ｐゴシック" charset="0"/>
            </a:endParaRPr>
          </a:p>
        </p:txBody>
      </p:sp>
    </p:spTree>
    <p:extLst>
      <p:ext uri="{BB962C8B-B14F-4D97-AF65-F5344CB8AC3E}">
        <p14:creationId xmlns:p14="http://schemas.microsoft.com/office/powerpoint/2010/main" val="4052945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28950" y="857250"/>
            <a:ext cx="3086100" cy="2314575"/>
          </a:xfrm>
        </p:spPr>
      </p:sp>
      <p:sp>
        <p:nvSpPr>
          <p:cNvPr id="3" name="Notes Placeholder 2"/>
          <p:cNvSpPr>
            <a:spLocks noGrp="1"/>
          </p:cNvSpPr>
          <p:nvPr>
            <p:ph type="body" idx="1"/>
          </p:nvPr>
        </p:nvSpPr>
        <p:spPr/>
        <p:txBody>
          <a:bodyPr/>
          <a:lstStyle/>
          <a:p>
            <a:r>
              <a:rPr lang="pt-BR" sz="1200" b="0" i="0" u="none" strike="noStrike" kern="1200" baseline="0" dirty="0" err="1">
                <a:solidFill>
                  <a:schemeClr val="tx1"/>
                </a:solidFill>
                <a:latin typeface="+mn-lt"/>
                <a:ea typeface="+mn-ea"/>
                <a:cs typeface="+mn-cs"/>
              </a:rPr>
              <a:t>Our</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environment</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contains</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significant</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cues</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that</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can</a:t>
            </a:r>
            <a:r>
              <a:rPr lang="pt-BR" sz="1200" b="0" i="0" u="none" strike="noStrike" kern="1200" baseline="0" dirty="0">
                <a:solidFill>
                  <a:schemeClr val="tx1"/>
                </a:solidFill>
                <a:latin typeface="+mn-lt"/>
                <a:ea typeface="+mn-ea"/>
                <a:cs typeface="+mn-cs"/>
              </a:rPr>
              <a:t> trigger </a:t>
            </a:r>
            <a:r>
              <a:rPr lang="pt-BR" sz="1200" b="0" i="0" u="none" strike="noStrike" kern="1200" baseline="0" dirty="0" err="1">
                <a:solidFill>
                  <a:schemeClr val="tx1"/>
                </a:solidFill>
                <a:latin typeface="+mn-lt"/>
                <a:ea typeface="+mn-ea"/>
                <a:cs typeface="+mn-cs"/>
              </a:rPr>
              <a:t>fast</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and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automatic</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emotional</a:t>
            </a:r>
            <a:r>
              <a:rPr lang="pt-BR" sz="1200" b="0" i="0" u="none" strike="noStrike" kern="1200" baseline="0" dirty="0">
                <a:solidFill>
                  <a:schemeClr val="tx1"/>
                </a:solidFill>
                <a:latin typeface="+mn-lt"/>
                <a:ea typeface="+mn-ea"/>
                <a:cs typeface="+mn-cs"/>
              </a:rPr>
              <a:t> responses.  </a:t>
            </a:r>
            <a:r>
              <a:rPr lang="pt-BR" sz="1200" b="0" i="0" u="none" strike="noStrike" kern="1200" baseline="0" dirty="0" err="1">
                <a:solidFill>
                  <a:schemeClr val="tx1"/>
                </a:solidFill>
                <a:latin typeface="+mn-lt"/>
                <a:ea typeface="+mn-ea"/>
                <a:cs typeface="+mn-cs"/>
              </a:rPr>
              <a:t>Furthermore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the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way</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we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perceive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what</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happens</a:t>
            </a:r>
            <a:r>
              <a:rPr lang="pt-BR" sz="1200" b="0" i="0" u="none" strike="noStrike" kern="1200" baseline="0" dirty="0">
                <a:solidFill>
                  <a:schemeClr val="tx1"/>
                </a:solidFill>
                <a:latin typeface="+mn-lt"/>
                <a:ea typeface="+mn-ea"/>
                <a:cs typeface="+mn-cs"/>
              </a:rPr>
              <a:t> in </a:t>
            </a:r>
            <a:r>
              <a:rPr lang="pt-BR" sz="1200" b="0" i="0" u="none" strike="noStrike" kern="1200" baseline="0" dirty="0" err="1">
                <a:solidFill>
                  <a:schemeClr val="tx1"/>
                </a:solidFill>
                <a:latin typeface="+mn-lt"/>
                <a:ea typeface="+mn-ea"/>
                <a:cs typeface="+mn-cs"/>
              </a:rPr>
              <a:t>our</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bodies</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can</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also</a:t>
            </a:r>
            <a:r>
              <a:rPr lang="pt-BR" sz="1200" b="0" i="0" u="none" strike="noStrike" kern="1200" baseline="0" dirty="0">
                <a:solidFill>
                  <a:schemeClr val="tx1"/>
                </a:solidFill>
                <a:latin typeface="+mn-lt"/>
                <a:ea typeface="+mn-ea"/>
                <a:cs typeface="+mn-cs"/>
              </a:rPr>
              <a:t> trigger </a:t>
            </a:r>
            <a:r>
              <a:rPr lang="pt-BR" sz="1200" b="0" i="0" u="none" strike="noStrike" kern="1200" baseline="0" dirty="0" err="1">
                <a:solidFill>
                  <a:schemeClr val="tx1"/>
                </a:solidFill>
                <a:latin typeface="+mn-lt"/>
                <a:ea typeface="+mn-ea"/>
                <a:cs typeface="+mn-cs"/>
              </a:rPr>
              <a:t>fast</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emotional</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reactions</a:t>
            </a:r>
            <a:r>
              <a:rPr lang="pt-BR" sz="1200" b="0" i="0" u="none" strike="noStrike" kern="1200" baseline="0" dirty="0">
                <a:solidFill>
                  <a:schemeClr val="tx1"/>
                </a:solidFill>
                <a:latin typeface="+mn-lt"/>
                <a:ea typeface="+mn-ea"/>
                <a:cs typeface="+mn-cs"/>
              </a:rPr>
              <a:t>.</a:t>
            </a:r>
          </a:p>
          <a:p>
            <a:endParaRPr lang="en-US" dirty="0"/>
          </a:p>
          <a:p>
            <a:r>
              <a:rPr lang="en-US" dirty="0"/>
              <a:t>It’s a dual way connection. So when</a:t>
            </a:r>
            <a:r>
              <a:rPr lang="en-US" baseline="0" dirty="0"/>
              <a:t> you notice that your heart rate is pounding, or when you are blushing, sweating, all these things can intensity the feelings the anxiety and nervousness. This happens even without our conscious awareness.</a:t>
            </a:r>
            <a:endParaRPr lang="en-US" dirty="0"/>
          </a:p>
        </p:txBody>
      </p:sp>
      <p:sp>
        <p:nvSpPr>
          <p:cNvPr id="4" name="Slide Number Placeholder 3"/>
          <p:cNvSpPr>
            <a:spLocks noGrp="1"/>
          </p:cNvSpPr>
          <p:nvPr>
            <p:ph type="sldNum" sz="quarter" idx="10"/>
          </p:nvPr>
        </p:nvSpPr>
        <p:spPr/>
        <p:txBody>
          <a:bodyPr/>
          <a:lstStyle/>
          <a:p>
            <a:pPr marL="0" marR="0" lvl="0" indent="0" algn="r" defTabSz="911225" rtl="0" eaLnBrk="1" fontAlgn="base" latinLnBrk="0" hangingPunct="1">
              <a:lnSpc>
                <a:spcPct val="100000"/>
              </a:lnSpc>
              <a:spcBef>
                <a:spcPct val="0"/>
              </a:spcBef>
              <a:spcAft>
                <a:spcPct val="0"/>
              </a:spcAft>
              <a:buClrTx/>
              <a:buSzTx/>
              <a:buFontTx/>
              <a:buNone/>
              <a:tabLst/>
              <a:defRPr/>
            </a:pPr>
            <a:fld id="{9C7BE3C0-3BCB-4054-8F7F-ED94E15CAD15}" type="slidenum">
              <a:rPr kumimoji="0" lang="en-US" sz="1200" b="0" i="0" u="none" strike="noStrike" kern="1200" cap="none" spc="0" normalizeH="0" baseline="0" noProof="0" smtClean="0">
                <a:ln>
                  <a:noFill/>
                </a:ln>
                <a:solidFill>
                  <a:srgbClr val="000000"/>
                </a:solidFill>
                <a:effectLst/>
                <a:uLnTx/>
                <a:uFillTx/>
                <a:latin typeface="Candara"/>
                <a:ea typeface="ＭＳ Ｐゴシック" charset="0"/>
              </a:rPr>
              <a:pPr marL="0" marR="0" lvl="0" indent="0" algn="r" defTabSz="911225"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Candara"/>
              <a:ea typeface="ＭＳ Ｐゴシック" charset="0"/>
            </a:endParaRPr>
          </a:p>
        </p:txBody>
      </p:sp>
    </p:spTree>
    <p:extLst>
      <p:ext uri="{BB962C8B-B14F-4D97-AF65-F5344CB8AC3E}">
        <p14:creationId xmlns:p14="http://schemas.microsoft.com/office/powerpoint/2010/main" val="1888872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While you can use the zoom Q&amp;A feature, I would encourage everyone to post..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0C29BD-ECBB-4378-9DF3-B5BC4D0B6473}"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010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1225" rtl="0" eaLnBrk="1" fontAlgn="base" latinLnBrk="0" hangingPunct="1">
              <a:lnSpc>
                <a:spcPct val="100000"/>
              </a:lnSpc>
              <a:spcBef>
                <a:spcPct val="0"/>
              </a:spcBef>
              <a:spcAft>
                <a:spcPct val="0"/>
              </a:spcAft>
              <a:buClrTx/>
              <a:buSzTx/>
              <a:buFontTx/>
              <a:buNone/>
              <a:tabLst/>
              <a:defRPr/>
            </a:pPr>
            <a:fld id="{0BC3BDD7-715D-1644-AE69-F776DE8B692E}" type="slidenum">
              <a:rPr kumimoji="0" lang="en-US" sz="1200" b="0" i="0" u="none" strike="noStrike" kern="1200" cap="none" spc="0" normalizeH="0" baseline="0" noProof="0" smtClean="0">
                <a:ln>
                  <a:noFill/>
                </a:ln>
                <a:solidFill>
                  <a:srgbClr val="000000"/>
                </a:solidFill>
                <a:effectLst/>
                <a:uLnTx/>
                <a:uFillTx/>
                <a:latin typeface="Candara"/>
                <a:ea typeface="ＭＳ Ｐゴシック" charset="0"/>
              </a:rPr>
              <a:pPr marL="0" marR="0" lvl="0" indent="0" algn="r" defTabSz="911225"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srgbClr val="000000"/>
              </a:solidFill>
              <a:effectLst/>
              <a:uLnTx/>
              <a:uFillTx/>
              <a:latin typeface="Candara"/>
              <a:ea typeface="ＭＳ Ｐゴシック" charset="0"/>
            </a:endParaRPr>
          </a:p>
        </p:txBody>
      </p:sp>
    </p:spTree>
    <p:extLst>
      <p:ext uri="{BB962C8B-B14F-4D97-AF65-F5344CB8AC3E}">
        <p14:creationId xmlns:p14="http://schemas.microsoft.com/office/powerpoint/2010/main" val="2296553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1143000"/>
            <a:ext cx="399415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1225" rtl="0" eaLnBrk="1" fontAlgn="base" latinLnBrk="0" hangingPunct="1">
              <a:lnSpc>
                <a:spcPct val="100000"/>
              </a:lnSpc>
              <a:spcBef>
                <a:spcPct val="0"/>
              </a:spcBef>
              <a:spcAft>
                <a:spcPct val="0"/>
              </a:spcAft>
              <a:buClrTx/>
              <a:buSzTx/>
              <a:buFontTx/>
              <a:buNone/>
              <a:tabLst/>
              <a:defRPr/>
            </a:pPr>
            <a:fld id="{9C7BE3C0-3BCB-4054-8F7F-ED94E15CAD15}" type="slidenum">
              <a:rPr kumimoji="0" lang="en-US" sz="1200" b="0" i="0" u="none" strike="noStrike" kern="1200" cap="none" spc="0" normalizeH="0" baseline="0" noProof="0" smtClean="0">
                <a:ln>
                  <a:noFill/>
                </a:ln>
                <a:solidFill>
                  <a:srgbClr val="000000"/>
                </a:solidFill>
                <a:effectLst/>
                <a:uLnTx/>
                <a:uFillTx/>
                <a:latin typeface="Candara"/>
                <a:ea typeface="ＭＳ Ｐゴシック" charset="0"/>
              </a:rPr>
              <a:pPr marL="0" marR="0" lvl="0" indent="0" algn="r" defTabSz="911225"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Candara"/>
              <a:ea typeface="ＭＳ Ｐゴシック" charset="0"/>
            </a:endParaRPr>
          </a:p>
        </p:txBody>
      </p:sp>
    </p:spTree>
    <p:extLst>
      <p:ext uri="{BB962C8B-B14F-4D97-AF65-F5344CB8AC3E}">
        <p14:creationId xmlns:p14="http://schemas.microsoft.com/office/powerpoint/2010/main" val="2048206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74988" y="857250"/>
            <a:ext cx="2994025"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1225" rtl="0" eaLnBrk="1" fontAlgn="base" latinLnBrk="0" hangingPunct="1">
              <a:lnSpc>
                <a:spcPct val="100000"/>
              </a:lnSpc>
              <a:spcBef>
                <a:spcPct val="0"/>
              </a:spcBef>
              <a:spcAft>
                <a:spcPct val="0"/>
              </a:spcAft>
              <a:buClrTx/>
              <a:buSzTx/>
              <a:buFontTx/>
              <a:buNone/>
              <a:tabLst/>
              <a:defRPr/>
            </a:pPr>
            <a:fld id="{9C7BE3C0-3BCB-4054-8F7F-ED94E15CAD15}" type="slidenum">
              <a:rPr kumimoji="0" lang="en-US" sz="1200" b="0" i="0" u="none" strike="noStrike" kern="1200" cap="none" spc="0" normalizeH="0" baseline="0" noProof="0" smtClean="0">
                <a:ln>
                  <a:noFill/>
                </a:ln>
                <a:solidFill>
                  <a:srgbClr val="000000"/>
                </a:solidFill>
                <a:effectLst/>
                <a:uLnTx/>
                <a:uFillTx/>
                <a:latin typeface="Candara"/>
                <a:ea typeface="ＭＳ Ｐゴシック" charset="0"/>
              </a:rPr>
              <a:pPr marL="0" marR="0" lvl="0" indent="0" algn="r" defTabSz="911225"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Candara"/>
              <a:ea typeface="ＭＳ Ｐゴシック" charset="0"/>
            </a:endParaRPr>
          </a:p>
        </p:txBody>
      </p:sp>
    </p:spTree>
    <p:extLst>
      <p:ext uri="{BB962C8B-B14F-4D97-AF65-F5344CB8AC3E}">
        <p14:creationId xmlns:p14="http://schemas.microsoft.com/office/powerpoint/2010/main" val="3901243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While you can use the zoom Q&amp;A feature, I would encourage everyone to post..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0C29BD-ECBB-4378-9DF3-B5BC4D0B6473}"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945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0C29BD-ECBB-4378-9DF3-B5BC4D0B6473}"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77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If we think about it, we’re surrounded by insects every day doing all kinds of incredible things. That little fly on your kitchen counter can do complex loops in the air better than any human pilot, </a:t>
            </a:r>
            <a:r>
              <a:rPr lang="en-US" baseline="0" dirty="0"/>
              <a:t>and the bees or ants in your garden can carry huge weights for their size.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A2EB-E780-42A1-8269-92C3C40DE4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72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If we think about it, we’re surrounded by insects every day doing all kinds of incredible things. That little fly on your kitchen counter can do complex loops in the air better than any human pilot, </a:t>
            </a:r>
            <a:r>
              <a:rPr lang="en-US" baseline="0" dirty="0"/>
              <a:t>and the bees or ants in your garden can carry huge weights for their size.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FDA2EB-E780-42A1-8269-92C3C40DE4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560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Capturing a panorama and achieve a wide angle view of what the insect is seeing.</a:t>
            </a:r>
          </a:p>
        </p:txBody>
      </p:sp>
      <p:sp>
        <p:nvSpPr>
          <p:cNvPr id="4" name="Slide Number Placeholder 3"/>
          <p:cNvSpPr>
            <a:spLocks noGrp="1"/>
          </p:cNvSpPr>
          <p:nvPr>
            <p:ph type="sldNum" sz="quarter" idx="5"/>
          </p:nvPr>
        </p:nvSpPr>
        <p:spPr/>
        <p:txBody>
          <a:bodyPr/>
          <a:lstStyle/>
          <a:p>
            <a:fld id="{070C29BD-ECBB-4378-9DF3-B5BC4D0B6473}" type="slidenum">
              <a:rPr lang="en-US" smtClean="0"/>
              <a:t>6</a:t>
            </a:fld>
            <a:endParaRPr lang="en-US"/>
          </a:p>
        </p:txBody>
      </p:sp>
    </p:spTree>
    <p:extLst>
      <p:ext uri="{BB962C8B-B14F-4D97-AF65-F5344CB8AC3E}">
        <p14:creationId xmlns:p14="http://schemas.microsoft.com/office/powerpoint/2010/main" val="3316257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181B1-C101-4161-9161-B191B1C1E121}" type="slidenum">
              <a:rPr kumimoji="0" lang="it-IT" sz="1800" b="0" i="0" u="none" strike="noStrike" kern="1200" cap="none" spc="0" normalizeH="0" baseline="0" noProof="0" smtClean="0">
                <a:ln>
                  <a:noFill/>
                </a:ln>
                <a:solidFill>
                  <a:prstClr val="black"/>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t-IT"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337864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181B1-C101-4161-9161-B191B1C1E121}" type="slidenum">
              <a:rPr kumimoji="0" lang="it-IT" sz="1800" b="0" i="0" u="none" strike="noStrike" kern="1200" cap="none" spc="0" normalizeH="0" baseline="0" noProof="0" smtClean="0">
                <a:ln>
                  <a:noFill/>
                </a:ln>
                <a:solidFill>
                  <a:prstClr val="black"/>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t-IT"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055953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181B1-C101-4161-9161-B191B1C1E121}" type="slidenum">
              <a:rPr kumimoji="0" lang="it-IT" sz="1800" b="0" i="0" u="none" strike="noStrike" kern="1200" cap="none" spc="0" normalizeH="0" baseline="0" noProof="0" smtClean="0">
                <a:ln>
                  <a:noFill/>
                </a:ln>
                <a:solidFill>
                  <a:prstClr val="black"/>
                </a:solidFill>
                <a:effectLst/>
                <a:uLnTx/>
                <a:uFillTx/>
                <a:latin typeface="Arial"/>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130590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C1700-E4B1-4156-B7AC-65363F3B7CC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AD245C6-5310-4C10-9EFB-95E6A8DE96B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8095666-7C2A-4D07-A6FA-D2B09609788B}"/>
              </a:ext>
            </a:extLst>
          </p:cNvPr>
          <p:cNvSpPr>
            <a:spLocks noGrp="1"/>
          </p:cNvSpPr>
          <p:nvPr>
            <p:ph type="dt" sz="half" idx="10"/>
          </p:nvPr>
        </p:nvSpPr>
        <p:spPr/>
        <p:txBody>
          <a:bodyPr/>
          <a:lstStyle/>
          <a:p>
            <a:fld id="{BA0C02A3-1009-4C0A-A1E2-5E2B3876EE3D}" type="datetimeFigureOut">
              <a:rPr lang="en-US" smtClean="0"/>
              <a:t>12/9/2020</a:t>
            </a:fld>
            <a:endParaRPr lang="en-US"/>
          </a:p>
        </p:txBody>
      </p:sp>
      <p:sp>
        <p:nvSpPr>
          <p:cNvPr id="5" name="Footer Placeholder 4">
            <a:extLst>
              <a:ext uri="{FF2B5EF4-FFF2-40B4-BE49-F238E27FC236}">
                <a16:creationId xmlns:a16="http://schemas.microsoft.com/office/drawing/2014/main" id="{0FAA9BBC-6438-48F4-9E93-F54A437D3D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B96760-76FD-4F15-9C87-D5FF26FF5815}"/>
              </a:ext>
            </a:extLst>
          </p:cNvPr>
          <p:cNvSpPr>
            <a:spLocks noGrp="1"/>
          </p:cNvSpPr>
          <p:nvPr>
            <p:ph type="sldNum" sz="quarter" idx="12"/>
          </p:nvPr>
        </p:nvSpPr>
        <p:spPr/>
        <p:txBody>
          <a:bodyPr/>
          <a:lstStyle/>
          <a:p>
            <a:fld id="{7E21BB9C-911D-4539-A0F7-F6C3D12E6339}" type="slidenum">
              <a:rPr lang="en-US" smtClean="0"/>
              <a:t>‹#›</a:t>
            </a:fld>
            <a:endParaRPr lang="en-US"/>
          </a:p>
        </p:txBody>
      </p:sp>
    </p:spTree>
    <p:extLst>
      <p:ext uri="{BB962C8B-B14F-4D97-AF65-F5344CB8AC3E}">
        <p14:creationId xmlns:p14="http://schemas.microsoft.com/office/powerpoint/2010/main" val="2596563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E2FA1-4A04-4D97-9FF0-A9DDE5218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229745-8029-4FF2-9553-1CE7AC3CFEB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4B3D9A-BEF4-4188-B60D-7F77B3C807BC}"/>
              </a:ext>
            </a:extLst>
          </p:cNvPr>
          <p:cNvSpPr>
            <a:spLocks noGrp="1"/>
          </p:cNvSpPr>
          <p:nvPr>
            <p:ph type="dt" sz="half" idx="10"/>
          </p:nvPr>
        </p:nvSpPr>
        <p:spPr/>
        <p:txBody>
          <a:bodyPr/>
          <a:lstStyle/>
          <a:p>
            <a:fld id="{BA0C02A3-1009-4C0A-A1E2-5E2B3876EE3D}" type="datetimeFigureOut">
              <a:rPr lang="en-US" smtClean="0"/>
              <a:t>12/9/2020</a:t>
            </a:fld>
            <a:endParaRPr lang="en-US"/>
          </a:p>
        </p:txBody>
      </p:sp>
      <p:sp>
        <p:nvSpPr>
          <p:cNvPr id="5" name="Footer Placeholder 4">
            <a:extLst>
              <a:ext uri="{FF2B5EF4-FFF2-40B4-BE49-F238E27FC236}">
                <a16:creationId xmlns:a16="http://schemas.microsoft.com/office/drawing/2014/main" id="{FB65BAE1-5905-4BD6-AE71-150426F35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C63B0-A4B8-4514-9310-3A651E9B1819}"/>
              </a:ext>
            </a:extLst>
          </p:cNvPr>
          <p:cNvSpPr>
            <a:spLocks noGrp="1"/>
          </p:cNvSpPr>
          <p:nvPr>
            <p:ph type="sldNum" sz="quarter" idx="12"/>
          </p:nvPr>
        </p:nvSpPr>
        <p:spPr/>
        <p:txBody>
          <a:bodyPr/>
          <a:lstStyle/>
          <a:p>
            <a:fld id="{7E21BB9C-911D-4539-A0F7-F6C3D12E6339}" type="slidenum">
              <a:rPr lang="en-US" smtClean="0"/>
              <a:t>‹#›</a:t>
            </a:fld>
            <a:endParaRPr lang="en-US"/>
          </a:p>
        </p:txBody>
      </p:sp>
    </p:spTree>
    <p:extLst>
      <p:ext uri="{BB962C8B-B14F-4D97-AF65-F5344CB8AC3E}">
        <p14:creationId xmlns:p14="http://schemas.microsoft.com/office/powerpoint/2010/main" val="3808528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9C07DE-551F-4960-A766-C4814FCBB478}"/>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95F0A5-3031-4B1F-8C68-E437D6A49F82}"/>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1969-2B6B-4857-AEBF-DB9664794AEC}"/>
              </a:ext>
            </a:extLst>
          </p:cNvPr>
          <p:cNvSpPr>
            <a:spLocks noGrp="1"/>
          </p:cNvSpPr>
          <p:nvPr>
            <p:ph type="dt" sz="half" idx="10"/>
          </p:nvPr>
        </p:nvSpPr>
        <p:spPr/>
        <p:txBody>
          <a:bodyPr/>
          <a:lstStyle/>
          <a:p>
            <a:fld id="{BA0C02A3-1009-4C0A-A1E2-5E2B3876EE3D}" type="datetimeFigureOut">
              <a:rPr lang="en-US" smtClean="0"/>
              <a:t>12/9/2020</a:t>
            </a:fld>
            <a:endParaRPr lang="en-US"/>
          </a:p>
        </p:txBody>
      </p:sp>
      <p:sp>
        <p:nvSpPr>
          <p:cNvPr id="5" name="Footer Placeholder 4">
            <a:extLst>
              <a:ext uri="{FF2B5EF4-FFF2-40B4-BE49-F238E27FC236}">
                <a16:creationId xmlns:a16="http://schemas.microsoft.com/office/drawing/2014/main" id="{BA602D8A-21F9-49F9-849C-79920B30E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AFB32-800C-493E-AC31-A3571768F783}"/>
              </a:ext>
            </a:extLst>
          </p:cNvPr>
          <p:cNvSpPr>
            <a:spLocks noGrp="1"/>
          </p:cNvSpPr>
          <p:nvPr>
            <p:ph type="sldNum" sz="quarter" idx="12"/>
          </p:nvPr>
        </p:nvSpPr>
        <p:spPr/>
        <p:txBody>
          <a:bodyPr/>
          <a:lstStyle/>
          <a:p>
            <a:fld id="{7E21BB9C-911D-4539-A0F7-F6C3D12E6339}" type="slidenum">
              <a:rPr lang="en-US" smtClean="0"/>
              <a:t>‹#›</a:t>
            </a:fld>
            <a:endParaRPr lang="en-US"/>
          </a:p>
        </p:txBody>
      </p:sp>
    </p:spTree>
    <p:extLst>
      <p:ext uri="{BB962C8B-B14F-4D97-AF65-F5344CB8AC3E}">
        <p14:creationId xmlns:p14="http://schemas.microsoft.com/office/powerpoint/2010/main" val="2415998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nologos">
    <p:spTree>
      <p:nvGrpSpPr>
        <p:cNvPr id="1" name=""/>
        <p:cNvGrpSpPr/>
        <p:nvPr/>
      </p:nvGrpSpPr>
      <p:grpSpPr>
        <a:xfrm>
          <a:off x="0" y="0"/>
          <a:ext cx="0" cy="0"/>
          <a:chOff x="0" y="0"/>
          <a:chExt cx="0" cy="0"/>
        </a:xfrm>
      </p:grpSpPr>
      <p:sp>
        <p:nvSpPr>
          <p:cNvPr id="165" name="Title Text"/>
          <p:cNvSpPr txBox="1">
            <a:spLocks noGrp="1"/>
          </p:cNvSpPr>
          <p:nvPr>
            <p:ph type="title"/>
          </p:nvPr>
        </p:nvSpPr>
        <p:spPr>
          <a:xfrm>
            <a:off x="669728" y="118426"/>
            <a:ext cx="7804547" cy="837199"/>
          </a:xfrm>
          <a:prstGeom prst="rect">
            <a:avLst/>
          </a:prstGeom>
        </p:spPr>
        <p:txBody>
          <a:bodyPr/>
          <a:lstStyle>
            <a:lvl1pPr>
              <a:defRPr sz="3164"/>
            </a:lvl1pPr>
          </a:lstStyle>
          <a:p>
            <a:r>
              <a:t>Title Text</a:t>
            </a:r>
          </a:p>
        </p:txBody>
      </p:sp>
      <p:sp>
        <p:nvSpPr>
          <p:cNvPr id="16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8680241" y="4855518"/>
            <a:ext cx="318684" cy="247799"/>
          </a:xfrm>
          <a:prstGeom prst="rect">
            <a:avLst/>
          </a:prstGeom>
        </p:spPr>
        <p:txBody>
          <a:bodyPr/>
          <a:lstStyle>
            <a:lvl1pPr>
              <a:defRPr sz="1265"/>
            </a:lvl1pPr>
          </a:lstStyle>
          <a:p>
            <a:fld id="{86CB4B4D-7CA3-9044-876B-883B54F8677D}" type="slidenum">
              <a:t>‹#›</a:t>
            </a:fld>
            <a:endParaRPr/>
          </a:p>
        </p:txBody>
      </p:sp>
    </p:spTree>
    <p:extLst>
      <p:ext uri="{BB962C8B-B14F-4D97-AF65-F5344CB8AC3E}">
        <p14:creationId xmlns:p14="http://schemas.microsoft.com/office/powerpoint/2010/main" val="9620351"/>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131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21" name="PlaceHolder 2"/>
          <p:cNvSpPr>
            <a:spLocks noGrp="1"/>
          </p:cNvSpPr>
          <p:nvPr>
            <p:ph type="subTitle"/>
          </p:nvPr>
        </p:nvSpPr>
        <p:spPr>
          <a:xfrm>
            <a:off x="457200" y="1112130"/>
            <a:ext cx="8229240" cy="3482460"/>
          </a:xfrm>
          <a:prstGeom prst="rect">
            <a:avLst/>
          </a:prstGeom>
        </p:spPr>
        <p:txBody>
          <a:bodyPr wrap="none" lIns="0" tIns="0" rIns="0" bIns="0" anchor="ctr"/>
          <a:lstStyle/>
          <a:p>
            <a:pPr algn="ctr"/>
            <a:endParaRPr dirty="0"/>
          </a:p>
        </p:txBody>
      </p:sp>
    </p:spTree>
    <p:extLst>
      <p:ext uri="{BB962C8B-B14F-4D97-AF65-F5344CB8AC3E}">
        <p14:creationId xmlns:p14="http://schemas.microsoft.com/office/powerpoint/2010/main" val="1062384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23" name="PlaceHolder 2"/>
          <p:cNvSpPr>
            <a:spLocks noGrp="1"/>
          </p:cNvSpPr>
          <p:nvPr>
            <p:ph type="body"/>
          </p:nvPr>
        </p:nvSpPr>
        <p:spPr>
          <a:xfrm>
            <a:off x="457200" y="1112130"/>
            <a:ext cx="8229240" cy="3482190"/>
          </a:xfrm>
          <a:prstGeom prst="rect">
            <a:avLst/>
          </a:prstGeom>
        </p:spPr>
        <p:txBody>
          <a:bodyPr wrap="none" lIns="0" tIns="0" rIns="0" bIns="0"/>
          <a:lstStyle/>
          <a:p>
            <a:endParaRPr/>
          </a:p>
        </p:txBody>
      </p:sp>
    </p:spTree>
    <p:extLst>
      <p:ext uri="{BB962C8B-B14F-4D97-AF65-F5344CB8AC3E}">
        <p14:creationId xmlns:p14="http://schemas.microsoft.com/office/powerpoint/2010/main" val="2296710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25" name="PlaceHolder 2"/>
          <p:cNvSpPr>
            <a:spLocks noGrp="1"/>
          </p:cNvSpPr>
          <p:nvPr>
            <p:ph type="body"/>
          </p:nvPr>
        </p:nvSpPr>
        <p:spPr>
          <a:xfrm>
            <a:off x="457200" y="1112130"/>
            <a:ext cx="4015440" cy="3482190"/>
          </a:xfrm>
          <a:prstGeom prst="rect">
            <a:avLst/>
          </a:prstGeom>
        </p:spPr>
        <p:txBody>
          <a:bodyPr wrap="none" lIns="0" tIns="0" rIns="0" bIns="0"/>
          <a:lstStyle/>
          <a:p>
            <a:endParaRPr/>
          </a:p>
        </p:txBody>
      </p:sp>
      <p:sp>
        <p:nvSpPr>
          <p:cNvPr id="26" name="PlaceHolder 3"/>
          <p:cNvSpPr>
            <a:spLocks noGrp="1"/>
          </p:cNvSpPr>
          <p:nvPr>
            <p:ph type="body"/>
          </p:nvPr>
        </p:nvSpPr>
        <p:spPr>
          <a:xfrm>
            <a:off x="4673520" y="1112130"/>
            <a:ext cx="4015440" cy="3482190"/>
          </a:xfrm>
          <a:prstGeom prst="rect">
            <a:avLst/>
          </a:prstGeom>
        </p:spPr>
        <p:txBody>
          <a:bodyPr wrap="none" lIns="0" tIns="0" rIns="0" bIns="0"/>
          <a:lstStyle/>
          <a:p>
            <a:endParaRPr/>
          </a:p>
        </p:txBody>
      </p:sp>
    </p:spTree>
    <p:extLst>
      <p:ext uri="{BB962C8B-B14F-4D97-AF65-F5344CB8AC3E}">
        <p14:creationId xmlns:p14="http://schemas.microsoft.com/office/powerpoint/2010/main" val="1232596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Tree>
    <p:extLst>
      <p:ext uri="{BB962C8B-B14F-4D97-AF65-F5344CB8AC3E}">
        <p14:creationId xmlns:p14="http://schemas.microsoft.com/office/powerpoint/2010/main" val="1202301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 name="PlaceHolder 1"/>
          <p:cNvSpPr>
            <a:spLocks noGrp="1"/>
          </p:cNvSpPr>
          <p:nvPr>
            <p:ph type="subTitle"/>
          </p:nvPr>
        </p:nvSpPr>
        <p:spPr>
          <a:xfrm>
            <a:off x="457200" y="206010"/>
            <a:ext cx="8229240" cy="4388310"/>
          </a:xfrm>
          <a:prstGeom prst="rect">
            <a:avLst/>
          </a:prstGeom>
        </p:spPr>
        <p:txBody>
          <a:bodyPr wrap="none" lIns="0" tIns="0" rIns="0" bIns="0" anchor="ctr"/>
          <a:lstStyle/>
          <a:p>
            <a:pPr algn="ctr"/>
            <a:endParaRPr/>
          </a:p>
        </p:txBody>
      </p:sp>
    </p:spTree>
    <p:extLst>
      <p:ext uri="{BB962C8B-B14F-4D97-AF65-F5344CB8AC3E}">
        <p14:creationId xmlns:p14="http://schemas.microsoft.com/office/powerpoint/2010/main" val="3869118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30" name="PlaceHolder 2"/>
          <p:cNvSpPr>
            <a:spLocks noGrp="1"/>
          </p:cNvSpPr>
          <p:nvPr>
            <p:ph type="body"/>
          </p:nvPr>
        </p:nvSpPr>
        <p:spPr>
          <a:xfrm>
            <a:off x="457200" y="1112130"/>
            <a:ext cx="4015440" cy="1660770"/>
          </a:xfrm>
          <a:prstGeom prst="rect">
            <a:avLst/>
          </a:prstGeom>
        </p:spPr>
        <p:txBody>
          <a:bodyPr wrap="none" lIns="0" tIns="0" rIns="0" bIns="0"/>
          <a:lstStyle/>
          <a:p>
            <a:endParaRPr/>
          </a:p>
        </p:txBody>
      </p:sp>
      <p:sp>
        <p:nvSpPr>
          <p:cNvPr id="31" name="PlaceHolder 3"/>
          <p:cNvSpPr>
            <a:spLocks noGrp="1"/>
          </p:cNvSpPr>
          <p:nvPr>
            <p:ph type="body"/>
          </p:nvPr>
        </p:nvSpPr>
        <p:spPr>
          <a:xfrm>
            <a:off x="457200" y="2930850"/>
            <a:ext cx="4015440" cy="1660770"/>
          </a:xfrm>
          <a:prstGeom prst="rect">
            <a:avLst/>
          </a:prstGeom>
        </p:spPr>
        <p:txBody>
          <a:bodyPr wrap="none" lIns="0" tIns="0" rIns="0" bIns="0"/>
          <a:lstStyle/>
          <a:p>
            <a:endParaRPr/>
          </a:p>
        </p:txBody>
      </p:sp>
      <p:sp>
        <p:nvSpPr>
          <p:cNvPr id="32" name="PlaceHolder 4"/>
          <p:cNvSpPr>
            <a:spLocks noGrp="1"/>
          </p:cNvSpPr>
          <p:nvPr>
            <p:ph type="body"/>
          </p:nvPr>
        </p:nvSpPr>
        <p:spPr>
          <a:xfrm>
            <a:off x="4673520" y="1112130"/>
            <a:ext cx="4015440" cy="3482190"/>
          </a:xfrm>
          <a:prstGeom prst="rect">
            <a:avLst/>
          </a:prstGeom>
        </p:spPr>
        <p:txBody>
          <a:bodyPr wrap="none" lIns="0" tIns="0" rIns="0" bIns="0"/>
          <a:lstStyle/>
          <a:p>
            <a:endParaRPr/>
          </a:p>
        </p:txBody>
      </p:sp>
    </p:spTree>
    <p:extLst>
      <p:ext uri="{BB962C8B-B14F-4D97-AF65-F5344CB8AC3E}">
        <p14:creationId xmlns:p14="http://schemas.microsoft.com/office/powerpoint/2010/main" val="3447376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C5BA-0F09-43C5-8E50-2F36644F8E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DE69A1-6CC0-43C4-AA2D-15DF7E8E59C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B0822B-1B44-4DE7-A5F2-5972E83D0E30}"/>
              </a:ext>
            </a:extLst>
          </p:cNvPr>
          <p:cNvSpPr>
            <a:spLocks noGrp="1"/>
          </p:cNvSpPr>
          <p:nvPr>
            <p:ph type="dt" sz="half" idx="10"/>
          </p:nvPr>
        </p:nvSpPr>
        <p:spPr/>
        <p:txBody>
          <a:bodyPr/>
          <a:lstStyle/>
          <a:p>
            <a:fld id="{BA0C02A3-1009-4C0A-A1E2-5E2B3876EE3D}" type="datetimeFigureOut">
              <a:rPr lang="en-US" smtClean="0"/>
              <a:t>12/9/2020</a:t>
            </a:fld>
            <a:endParaRPr lang="en-US"/>
          </a:p>
        </p:txBody>
      </p:sp>
      <p:sp>
        <p:nvSpPr>
          <p:cNvPr id="5" name="Footer Placeholder 4">
            <a:extLst>
              <a:ext uri="{FF2B5EF4-FFF2-40B4-BE49-F238E27FC236}">
                <a16:creationId xmlns:a16="http://schemas.microsoft.com/office/drawing/2014/main" id="{5A511503-EEB5-43D5-91CC-980C41744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BEE3B-04B5-4580-BDF2-2459CEC1EEF6}"/>
              </a:ext>
            </a:extLst>
          </p:cNvPr>
          <p:cNvSpPr>
            <a:spLocks noGrp="1"/>
          </p:cNvSpPr>
          <p:nvPr>
            <p:ph type="sldNum" sz="quarter" idx="12"/>
          </p:nvPr>
        </p:nvSpPr>
        <p:spPr/>
        <p:txBody>
          <a:bodyPr/>
          <a:lstStyle/>
          <a:p>
            <a:fld id="{7E21BB9C-911D-4539-A0F7-F6C3D12E6339}" type="slidenum">
              <a:rPr lang="en-US" smtClean="0"/>
              <a:t>‹#›</a:t>
            </a:fld>
            <a:endParaRPr lang="en-US"/>
          </a:p>
        </p:txBody>
      </p:sp>
    </p:spTree>
    <p:extLst>
      <p:ext uri="{BB962C8B-B14F-4D97-AF65-F5344CB8AC3E}">
        <p14:creationId xmlns:p14="http://schemas.microsoft.com/office/powerpoint/2010/main" val="1868461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34" name="PlaceHolder 2"/>
          <p:cNvSpPr>
            <a:spLocks noGrp="1"/>
          </p:cNvSpPr>
          <p:nvPr>
            <p:ph type="body"/>
          </p:nvPr>
        </p:nvSpPr>
        <p:spPr>
          <a:xfrm>
            <a:off x="457200" y="1112130"/>
            <a:ext cx="4015440" cy="3482190"/>
          </a:xfrm>
          <a:prstGeom prst="rect">
            <a:avLst/>
          </a:prstGeom>
        </p:spPr>
        <p:txBody>
          <a:bodyPr wrap="none" lIns="0" tIns="0" rIns="0" bIns="0"/>
          <a:lstStyle/>
          <a:p>
            <a:endParaRPr/>
          </a:p>
        </p:txBody>
      </p:sp>
      <p:sp>
        <p:nvSpPr>
          <p:cNvPr id="35" name="PlaceHolder 3"/>
          <p:cNvSpPr>
            <a:spLocks noGrp="1"/>
          </p:cNvSpPr>
          <p:nvPr>
            <p:ph type="body"/>
          </p:nvPr>
        </p:nvSpPr>
        <p:spPr>
          <a:xfrm>
            <a:off x="4673520" y="1112130"/>
            <a:ext cx="4015440" cy="1660770"/>
          </a:xfrm>
          <a:prstGeom prst="rect">
            <a:avLst/>
          </a:prstGeom>
        </p:spPr>
        <p:txBody>
          <a:bodyPr wrap="none" lIns="0" tIns="0" rIns="0" bIns="0"/>
          <a:lstStyle/>
          <a:p>
            <a:endParaRPr/>
          </a:p>
        </p:txBody>
      </p:sp>
      <p:sp>
        <p:nvSpPr>
          <p:cNvPr id="36" name="PlaceHolder 4"/>
          <p:cNvSpPr>
            <a:spLocks noGrp="1"/>
          </p:cNvSpPr>
          <p:nvPr>
            <p:ph type="body"/>
          </p:nvPr>
        </p:nvSpPr>
        <p:spPr>
          <a:xfrm>
            <a:off x="4673520" y="2930850"/>
            <a:ext cx="4015440" cy="1660770"/>
          </a:xfrm>
          <a:prstGeom prst="rect">
            <a:avLst/>
          </a:prstGeom>
        </p:spPr>
        <p:txBody>
          <a:bodyPr wrap="none" lIns="0" tIns="0" rIns="0" bIns="0"/>
          <a:lstStyle/>
          <a:p>
            <a:endParaRPr/>
          </a:p>
        </p:txBody>
      </p:sp>
    </p:spTree>
    <p:extLst>
      <p:ext uri="{BB962C8B-B14F-4D97-AF65-F5344CB8AC3E}">
        <p14:creationId xmlns:p14="http://schemas.microsoft.com/office/powerpoint/2010/main" val="2022688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38" name="PlaceHolder 2"/>
          <p:cNvSpPr>
            <a:spLocks noGrp="1"/>
          </p:cNvSpPr>
          <p:nvPr>
            <p:ph type="body"/>
          </p:nvPr>
        </p:nvSpPr>
        <p:spPr>
          <a:xfrm>
            <a:off x="457200" y="1112130"/>
            <a:ext cx="4015440" cy="1660770"/>
          </a:xfrm>
          <a:prstGeom prst="rect">
            <a:avLst/>
          </a:prstGeom>
        </p:spPr>
        <p:txBody>
          <a:bodyPr wrap="none" lIns="0" tIns="0" rIns="0" bIns="0"/>
          <a:lstStyle/>
          <a:p>
            <a:endParaRPr/>
          </a:p>
        </p:txBody>
      </p:sp>
      <p:sp>
        <p:nvSpPr>
          <p:cNvPr id="39" name="PlaceHolder 3"/>
          <p:cNvSpPr>
            <a:spLocks noGrp="1"/>
          </p:cNvSpPr>
          <p:nvPr>
            <p:ph type="body"/>
          </p:nvPr>
        </p:nvSpPr>
        <p:spPr>
          <a:xfrm>
            <a:off x="4673520" y="1112130"/>
            <a:ext cx="4015440" cy="1660770"/>
          </a:xfrm>
          <a:prstGeom prst="rect">
            <a:avLst/>
          </a:prstGeom>
        </p:spPr>
        <p:txBody>
          <a:bodyPr wrap="none" lIns="0" tIns="0" rIns="0" bIns="0"/>
          <a:lstStyle/>
          <a:p>
            <a:endParaRPr/>
          </a:p>
        </p:txBody>
      </p:sp>
      <p:sp>
        <p:nvSpPr>
          <p:cNvPr id="40" name="PlaceHolder 4"/>
          <p:cNvSpPr>
            <a:spLocks noGrp="1"/>
          </p:cNvSpPr>
          <p:nvPr>
            <p:ph type="body"/>
          </p:nvPr>
        </p:nvSpPr>
        <p:spPr>
          <a:xfrm>
            <a:off x="457200" y="2930850"/>
            <a:ext cx="8228520" cy="1660770"/>
          </a:xfrm>
          <a:prstGeom prst="rect">
            <a:avLst/>
          </a:prstGeom>
        </p:spPr>
        <p:txBody>
          <a:bodyPr wrap="none" lIns="0" tIns="0" rIns="0" bIns="0"/>
          <a:lstStyle/>
          <a:p>
            <a:endParaRPr/>
          </a:p>
        </p:txBody>
      </p:sp>
    </p:spTree>
    <p:extLst>
      <p:ext uri="{BB962C8B-B14F-4D97-AF65-F5344CB8AC3E}">
        <p14:creationId xmlns:p14="http://schemas.microsoft.com/office/powerpoint/2010/main" val="591800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42" name="PlaceHolder 2"/>
          <p:cNvSpPr>
            <a:spLocks noGrp="1"/>
          </p:cNvSpPr>
          <p:nvPr>
            <p:ph type="body"/>
          </p:nvPr>
        </p:nvSpPr>
        <p:spPr>
          <a:xfrm>
            <a:off x="457200" y="1112130"/>
            <a:ext cx="8229240" cy="1660770"/>
          </a:xfrm>
          <a:prstGeom prst="rect">
            <a:avLst/>
          </a:prstGeom>
        </p:spPr>
        <p:txBody>
          <a:bodyPr wrap="none" lIns="0" tIns="0" rIns="0" bIns="0"/>
          <a:lstStyle/>
          <a:p>
            <a:endParaRPr/>
          </a:p>
        </p:txBody>
      </p:sp>
      <p:sp>
        <p:nvSpPr>
          <p:cNvPr id="43" name="PlaceHolder 3"/>
          <p:cNvSpPr>
            <a:spLocks noGrp="1"/>
          </p:cNvSpPr>
          <p:nvPr>
            <p:ph type="body"/>
          </p:nvPr>
        </p:nvSpPr>
        <p:spPr>
          <a:xfrm>
            <a:off x="457200" y="2930850"/>
            <a:ext cx="8229240" cy="1660770"/>
          </a:xfrm>
          <a:prstGeom prst="rect">
            <a:avLst/>
          </a:prstGeom>
        </p:spPr>
        <p:txBody>
          <a:bodyPr wrap="none" lIns="0" tIns="0" rIns="0" bIns="0"/>
          <a:lstStyle/>
          <a:p>
            <a:endParaRPr/>
          </a:p>
        </p:txBody>
      </p:sp>
    </p:spTree>
    <p:extLst>
      <p:ext uri="{BB962C8B-B14F-4D97-AF65-F5344CB8AC3E}">
        <p14:creationId xmlns:p14="http://schemas.microsoft.com/office/powerpoint/2010/main" val="138891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45" name="PlaceHolder 2"/>
          <p:cNvSpPr>
            <a:spLocks noGrp="1"/>
          </p:cNvSpPr>
          <p:nvPr>
            <p:ph type="body"/>
          </p:nvPr>
        </p:nvSpPr>
        <p:spPr>
          <a:xfrm>
            <a:off x="457200" y="1112130"/>
            <a:ext cx="4015440" cy="1660770"/>
          </a:xfrm>
          <a:prstGeom prst="rect">
            <a:avLst/>
          </a:prstGeom>
        </p:spPr>
        <p:txBody>
          <a:bodyPr wrap="none" lIns="0" tIns="0" rIns="0" bIns="0"/>
          <a:lstStyle/>
          <a:p>
            <a:endParaRPr/>
          </a:p>
        </p:txBody>
      </p:sp>
      <p:sp>
        <p:nvSpPr>
          <p:cNvPr id="46" name="PlaceHolder 3"/>
          <p:cNvSpPr>
            <a:spLocks noGrp="1"/>
          </p:cNvSpPr>
          <p:nvPr>
            <p:ph type="body"/>
          </p:nvPr>
        </p:nvSpPr>
        <p:spPr>
          <a:xfrm>
            <a:off x="4673520" y="1112130"/>
            <a:ext cx="4015440" cy="1660770"/>
          </a:xfrm>
          <a:prstGeom prst="rect">
            <a:avLst/>
          </a:prstGeom>
        </p:spPr>
        <p:txBody>
          <a:bodyPr wrap="none" lIns="0" tIns="0" rIns="0" bIns="0"/>
          <a:lstStyle/>
          <a:p>
            <a:endParaRPr/>
          </a:p>
        </p:txBody>
      </p:sp>
      <p:sp>
        <p:nvSpPr>
          <p:cNvPr id="47" name="PlaceHolder 4"/>
          <p:cNvSpPr>
            <a:spLocks noGrp="1"/>
          </p:cNvSpPr>
          <p:nvPr>
            <p:ph type="body"/>
          </p:nvPr>
        </p:nvSpPr>
        <p:spPr>
          <a:xfrm>
            <a:off x="4673520" y="2930850"/>
            <a:ext cx="4015440" cy="1660770"/>
          </a:xfrm>
          <a:prstGeom prst="rect">
            <a:avLst/>
          </a:prstGeom>
        </p:spPr>
        <p:txBody>
          <a:bodyPr wrap="none" lIns="0" tIns="0" rIns="0" bIns="0"/>
          <a:lstStyle/>
          <a:p>
            <a:endParaRPr/>
          </a:p>
        </p:txBody>
      </p:sp>
      <p:sp>
        <p:nvSpPr>
          <p:cNvPr id="48" name="PlaceHolder 5"/>
          <p:cNvSpPr>
            <a:spLocks noGrp="1"/>
          </p:cNvSpPr>
          <p:nvPr>
            <p:ph type="body"/>
          </p:nvPr>
        </p:nvSpPr>
        <p:spPr>
          <a:xfrm>
            <a:off x="457200" y="2930850"/>
            <a:ext cx="4015440" cy="1660770"/>
          </a:xfrm>
          <a:prstGeom prst="rect">
            <a:avLst/>
          </a:prstGeom>
        </p:spPr>
        <p:txBody>
          <a:bodyPr wrap="none" lIns="0" tIns="0" rIns="0" bIns="0"/>
          <a:lstStyle/>
          <a:p>
            <a:endParaRPr/>
          </a:p>
        </p:txBody>
      </p:sp>
    </p:spTree>
    <p:extLst>
      <p:ext uri="{BB962C8B-B14F-4D97-AF65-F5344CB8AC3E}">
        <p14:creationId xmlns:p14="http://schemas.microsoft.com/office/powerpoint/2010/main" val="150275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50" name="PlaceHolder 2"/>
          <p:cNvSpPr>
            <a:spLocks noGrp="1"/>
          </p:cNvSpPr>
          <p:nvPr>
            <p:ph type="body"/>
          </p:nvPr>
        </p:nvSpPr>
        <p:spPr>
          <a:xfrm>
            <a:off x="457200" y="1112130"/>
            <a:ext cx="4015440" cy="1660770"/>
          </a:xfrm>
          <a:prstGeom prst="rect">
            <a:avLst/>
          </a:prstGeom>
        </p:spPr>
        <p:txBody>
          <a:bodyPr wrap="none" lIns="0" tIns="0" rIns="0" bIns="0"/>
          <a:lstStyle/>
          <a:p>
            <a:endParaRPr/>
          </a:p>
        </p:txBody>
      </p:sp>
      <p:sp>
        <p:nvSpPr>
          <p:cNvPr id="51" name="PlaceHolder 3"/>
          <p:cNvSpPr>
            <a:spLocks noGrp="1"/>
          </p:cNvSpPr>
          <p:nvPr>
            <p:ph type="body"/>
          </p:nvPr>
        </p:nvSpPr>
        <p:spPr>
          <a:xfrm>
            <a:off x="4673520" y="1112130"/>
            <a:ext cx="4015440" cy="1660770"/>
          </a:xfrm>
          <a:prstGeom prst="rect">
            <a:avLst/>
          </a:prstGeom>
        </p:spPr>
        <p:txBody>
          <a:bodyPr wrap="none" lIns="0" tIns="0" rIns="0" bIns="0"/>
          <a:lstStyle/>
          <a:p>
            <a:endParaRPr/>
          </a:p>
        </p:txBody>
      </p:sp>
    </p:spTree>
    <p:extLst>
      <p:ext uri="{BB962C8B-B14F-4D97-AF65-F5344CB8AC3E}">
        <p14:creationId xmlns:p14="http://schemas.microsoft.com/office/powerpoint/2010/main" val="3842879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6450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67" name="PlaceHolder 2"/>
          <p:cNvSpPr>
            <a:spLocks noGrp="1"/>
          </p:cNvSpPr>
          <p:nvPr>
            <p:ph type="subTitle"/>
          </p:nvPr>
        </p:nvSpPr>
        <p:spPr>
          <a:xfrm>
            <a:off x="457200" y="1112130"/>
            <a:ext cx="8229240" cy="3482460"/>
          </a:xfrm>
          <a:prstGeom prst="rect">
            <a:avLst/>
          </a:prstGeom>
        </p:spPr>
        <p:txBody>
          <a:bodyPr wrap="none" lIns="0" tIns="0" rIns="0" bIns="0" anchor="ctr"/>
          <a:lstStyle/>
          <a:p>
            <a:pPr algn="ctr"/>
            <a:endParaRPr/>
          </a:p>
        </p:txBody>
      </p:sp>
    </p:spTree>
    <p:extLst>
      <p:ext uri="{BB962C8B-B14F-4D97-AF65-F5344CB8AC3E}">
        <p14:creationId xmlns:p14="http://schemas.microsoft.com/office/powerpoint/2010/main" val="227863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69" name="PlaceHolder 2"/>
          <p:cNvSpPr>
            <a:spLocks noGrp="1"/>
          </p:cNvSpPr>
          <p:nvPr>
            <p:ph type="body"/>
          </p:nvPr>
        </p:nvSpPr>
        <p:spPr>
          <a:xfrm>
            <a:off x="457200" y="1112130"/>
            <a:ext cx="8229240" cy="3482190"/>
          </a:xfrm>
          <a:prstGeom prst="rect">
            <a:avLst/>
          </a:prstGeom>
        </p:spPr>
        <p:txBody>
          <a:bodyPr wrap="none" lIns="0" tIns="0" rIns="0" bIns="0"/>
          <a:lstStyle/>
          <a:p>
            <a:endParaRPr/>
          </a:p>
        </p:txBody>
      </p:sp>
    </p:spTree>
    <p:extLst>
      <p:ext uri="{BB962C8B-B14F-4D97-AF65-F5344CB8AC3E}">
        <p14:creationId xmlns:p14="http://schemas.microsoft.com/office/powerpoint/2010/main" val="634247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71" name="PlaceHolder 2"/>
          <p:cNvSpPr>
            <a:spLocks noGrp="1"/>
          </p:cNvSpPr>
          <p:nvPr>
            <p:ph type="body"/>
          </p:nvPr>
        </p:nvSpPr>
        <p:spPr>
          <a:xfrm>
            <a:off x="457200" y="1112130"/>
            <a:ext cx="4015440" cy="3482190"/>
          </a:xfrm>
          <a:prstGeom prst="rect">
            <a:avLst/>
          </a:prstGeom>
        </p:spPr>
        <p:txBody>
          <a:bodyPr wrap="none" lIns="0" tIns="0" rIns="0" bIns="0"/>
          <a:lstStyle/>
          <a:p>
            <a:endParaRPr/>
          </a:p>
        </p:txBody>
      </p:sp>
      <p:sp>
        <p:nvSpPr>
          <p:cNvPr id="72" name="PlaceHolder 3"/>
          <p:cNvSpPr>
            <a:spLocks noGrp="1"/>
          </p:cNvSpPr>
          <p:nvPr>
            <p:ph type="body"/>
          </p:nvPr>
        </p:nvSpPr>
        <p:spPr>
          <a:xfrm>
            <a:off x="4673520" y="1112130"/>
            <a:ext cx="4015440" cy="3482190"/>
          </a:xfrm>
          <a:prstGeom prst="rect">
            <a:avLst/>
          </a:prstGeom>
        </p:spPr>
        <p:txBody>
          <a:bodyPr wrap="none" lIns="0" tIns="0" rIns="0" bIns="0"/>
          <a:lstStyle/>
          <a:p>
            <a:endParaRPr/>
          </a:p>
        </p:txBody>
      </p:sp>
    </p:spTree>
    <p:extLst>
      <p:ext uri="{BB962C8B-B14F-4D97-AF65-F5344CB8AC3E}">
        <p14:creationId xmlns:p14="http://schemas.microsoft.com/office/powerpoint/2010/main" val="1672526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Tree>
    <p:extLst>
      <p:ext uri="{BB962C8B-B14F-4D97-AF65-F5344CB8AC3E}">
        <p14:creationId xmlns:p14="http://schemas.microsoft.com/office/powerpoint/2010/main" val="2288063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3B15D-359B-471C-B410-392D0CCB491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11007D1-19C6-4214-9114-530E23B20D0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CAE3A5-1AD7-4817-9D16-AD55AB52E0CA}"/>
              </a:ext>
            </a:extLst>
          </p:cNvPr>
          <p:cNvSpPr>
            <a:spLocks noGrp="1"/>
          </p:cNvSpPr>
          <p:nvPr>
            <p:ph type="dt" sz="half" idx="10"/>
          </p:nvPr>
        </p:nvSpPr>
        <p:spPr/>
        <p:txBody>
          <a:bodyPr/>
          <a:lstStyle/>
          <a:p>
            <a:fld id="{BA0C02A3-1009-4C0A-A1E2-5E2B3876EE3D}" type="datetimeFigureOut">
              <a:rPr lang="en-US" smtClean="0"/>
              <a:t>12/9/2020</a:t>
            </a:fld>
            <a:endParaRPr lang="en-US"/>
          </a:p>
        </p:txBody>
      </p:sp>
      <p:sp>
        <p:nvSpPr>
          <p:cNvPr id="5" name="Footer Placeholder 4">
            <a:extLst>
              <a:ext uri="{FF2B5EF4-FFF2-40B4-BE49-F238E27FC236}">
                <a16:creationId xmlns:a16="http://schemas.microsoft.com/office/drawing/2014/main" id="{CEDA807A-CCE2-4055-8C2B-1A9E61FFF3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D42A7-568F-4F0D-8AC8-4062A94D072A}"/>
              </a:ext>
            </a:extLst>
          </p:cNvPr>
          <p:cNvSpPr>
            <a:spLocks noGrp="1"/>
          </p:cNvSpPr>
          <p:nvPr>
            <p:ph type="sldNum" sz="quarter" idx="12"/>
          </p:nvPr>
        </p:nvSpPr>
        <p:spPr/>
        <p:txBody>
          <a:bodyPr/>
          <a:lstStyle/>
          <a:p>
            <a:fld id="{7E21BB9C-911D-4539-A0F7-F6C3D12E6339}" type="slidenum">
              <a:rPr lang="en-US" smtClean="0"/>
              <a:t>‹#›</a:t>
            </a:fld>
            <a:endParaRPr lang="en-US"/>
          </a:p>
        </p:txBody>
      </p:sp>
    </p:spTree>
    <p:extLst>
      <p:ext uri="{BB962C8B-B14F-4D97-AF65-F5344CB8AC3E}">
        <p14:creationId xmlns:p14="http://schemas.microsoft.com/office/powerpoint/2010/main" val="20036587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 name="PlaceHolder 1"/>
          <p:cNvSpPr>
            <a:spLocks noGrp="1"/>
          </p:cNvSpPr>
          <p:nvPr>
            <p:ph type="subTitle"/>
          </p:nvPr>
        </p:nvSpPr>
        <p:spPr>
          <a:xfrm>
            <a:off x="457200" y="206010"/>
            <a:ext cx="8229240" cy="4388310"/>
          </a:xfrm>
          <a:prstGeom prst="rect">
            <a:avLst/>
          </a:prstGeom>
        </p:spPr>
        <p:txBody>
          <a:bodyPr wrap="none" lIns="0" tIns="0" rIns="0" bIns="0" anchor="ctr"/>
          <a:lstStyle/>
          <a:p>
            <a:pPr algn="ctr"/>
            <a:endParaRPr/>
          </a:p>
        </p:txBody>
      </p:sp>
    </p:spTree>
    <p:extLst>
      <p:ext uri="{BB962C8B-B14F-4D97-AF65-F5344CB8AC3E}">
        <p14:creationId xmlns:p14="http://schemas.microsoft.com/office/powerpoint/2010/main" val="51205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76" name="PlaceHolder 2"/>
          <p:cNvSpPr>
            <a:spLocks noGrp="1"/>
          </p:cNvSpPr>
          <p:nvPr>
            <p:ph type="body"/>
          </p:nvPr>
        </p:nvSpPr>
        <p:spPr>
          <a:xfrm>
            <a:off x="457200" y="1112130"/>
            <a:ext cx="4015440" cy="1660770"/>
          </a:xfrm>
          <a:prstGeom prst="rect">
            <a:avLst/>
          </a:prstGeom>
        </p:spPr>
        <p:txBody>
          <a:bodyPr wrap="none" lIns="0" tIns="0" rIns="0" bIns="0"/>
          <a:lstStyle/>
          <a:p>
            <a:endParaRPr/>
          </a:p>
        </p:txBody>
      </p:sp>
      <p:sp>
        <p:nvSpPr>
          <p:cNvPr id="77" name="PlaceHolder 3"/>
          <p:cNvSpPr>
            <a:spLocks noGrp="1"/>
          </p:cNvSpPr>
          <p:nvPr>
            <p:ph type="body"/>
          </p:nvPr>
        </p:nvSpPr>
        <p:spPr>
          <a:xfrm>
            <a:off x="457200" y="2930850"/>
            <a:ext cx="4015440" cy="1660770"/>
          </a:xfrm>
          <a:prstGeom prst="rect">
            <a:avLst/>
          </a:prstGeom>
        </p:spPr>
        <p:txBody>
          <a:bodyPr wrap="none" lIns="0" tIns="0" rIns="0" bIns="0"/>
          <a:lstStyle/>
          <a:p>
            <a:endParaRPr/>
          </a:p>
        </p:txBody>
      </p:sp>
      <p:sp>
        <p:nvSpPr>
          <p:cNvPr id="78" name="PlaceHolder 4"/>
          <p:cNvSpPr>
            <a:spLocks noGrp="1"/>
          </p:cNvSpPr>
          <p:nvPr>
            <p:ph type="body"/>
          </p:nvPr>
        </p:nvSpPr>
        <p:spPr>
          <a:xfrm>
            <a:off x="4673520" y="1112130"/>
            <a:ext cx="4015440" cy="3482190"/>
          </a:xfrm>
          <a:prstGeom prst="rect">
            <a:avLst/>
          </a:prstGeom>
        </p:spPr>
        <p:txBody>
          <a:bodyPr wrap="none" lIns="0" tIns="0" rIns="0" bIns="0"/>
          <a:lstStyle/>
          <a:p>
            <a:endParaRPr/>
          </a:p>
        </p:txBody>
      </p:sp>
    </p:spTree>
    <p:extLst>
      <p:ext uri="{BB962C8B-B14F-4D97-AF65-F5344CB8AC3E}">
        <p14:creationId xmlns:p14="http://schemas.microsoft.com/office/powerpoint/2010/main" val="3593976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80" name="PlaceHolder 2"/>
          <p:cNvSpPr>
            <a:spLocks noGrp="1"/>
          </p:cNvSpPr>
          <p:nvPr>
            <p:ph type="body"/>
          </p:nvPr>
        </p:nvSpPr>
        <p:spPr>
          <a:xfrm>
            <a:off x="457200" y="1112130"/>
            <a:ext cx="4015440" cy="3482190"/>
          </a:xfrm>
          <a:prstGeom prst="rect">
            <a:avLst/>
          </a:prstGeom>
        </p:spPr>
        <p:txBody>
          <a:bodyPr wrap="none" lIns="0" tIns="0" rIns="0" bIns="0"/>
          <a:lstStyle/>
          <a:p>
            <a:endParaRPr/>
          </a:p>
        </p:txBody>
      </p:sp>
      <p:sp>
        <p:nvSpPr>
          <p:cNvPr id="81" name="PlaceHolder 3"/>
          <p:cNvSpPr>
            <a:spLocks noGrp="1"/>
          </p:cNvSpPr>
          <p:nvPr>
            <p:ph type="body"/>
          </p:nvPr>
        </p:nvSpPr>
        <p:spPr>
          <a:xfrm>
            <a:off x="4673520" y="1112130"/>
            <a:ext cx="4015440" cy="1660770"/>
          </a:xfrm>
          <a:prstGeom prst="rect">
            <a:avLst/>
          </a:prstGeom>
        </p:spPr>
        <p:txBody>
          <a:bodyPr wrap="none" lIns="0" tIns="0" rIns="0" bIns="0"/>
          <a:lstStyle/>
          <a:p>
            <a:endParaRPr/>
          </a:p>
        </p:txBody>
      </p:sp>
      <p:sp>
        <p:nvSpPr>
          <p:cNvPr id="82" name="PlaceHolder 4"/>
          <p:cNvSpPr>
            <a:spLocks noGrp="1"/>
          </p:cNvSpPr>
          <p:nvPr>
            <p:ph type="body"/>
          </p:nvPr>
        </p:nvSpPr>
        <p:spPr>
          <a:xfrm>
            <a:off x="4673520" y="2930850"/>
            <a:ext cx="4015440" cy="1660770"/>
          </a:xfrm>
          <a:prstGeom prst="rect">
            <a:avLst/>
          </a:prstGeom>
        </p:spPr>
        <p:txBody>
          <a:bodyPr wrap="none" lIns="0" tIns="0" rIns="0" bIns="0"/>
          <a:lstStyle/>
          <a:p>
            <a:endParaRPr/>
          </a:p>
        </p:txBody>
      </p:sp>
    </p:spTree>
    <p:extLst>
      <p:ext uri="{BB962C8B-B14F-4D97-AF65-F5344CB8AC3E}">
        <p14:creationId xmlns:p14="http://schemas.microsoft.com/office/powerpoint/2010/main" val="30561470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84" name="PlaceHolder 2"/>
          <p:cNvSpPr>
            <a:spLocks noGrp="1"/>
          </p:cNvSpPr>
          <p:nvPr>
            <p:ph type="body"/>
          </p:nvPr>
        </p:nvSpPr>
        <p:spPr>
          <a:xfrm>
            <a:off x="457200" y="1112130"/>
            <a:ext cx="4015440" cy="1660770"/>
          </a:xfrm>
          <a:prstGeom prst="rect">
            <a:avLst/>
          </a:prstGeom>
        </p:spPr>
        <p:txBody>
          <a:bodyPr wrap="none" lIns="0" tIns="0" rIns="0" bIns="0"/>
          <a:lstStyle/>
          <a:p>
            <a:endParaRPr/>
          </a:p>
        </p:txBody>
      </p:sp>
      <p:sp>
        <p:nvSpPr>
          <p:cNvPr id="85" name="PlaceHolder 3"/>
          <p:cNvSpPr>
            <a:spLocks noGrp="1"/>
          </p:cNvSpPr>
          <p:nvPr>
            <p:ph type="body"/>
          </p:nvPr>
        </p:nvSpPr>
        <p:spPr>
          <a:xfrm>
            <a:off x="4673520" y="1112130"/>
            <a:ext cx="4015440" cy="1660770"/>
          </a:xfrm>
          <a:prstGeom prst="rect">
            <a:avLst/>
          </a:prstGeom>
        </p:spPr>
        <p:txBody>
          <a:bodyPr wrap="none" lIns="0" tIns="0" rIns="0" bIns="0"/>
          <a:lstStyle/>
          <a:p>
            <a:endParaRPr/>
          </a:p>
        </p:txBody>
      </p:sp>
      <p:sp>
        <p:nvSpPr>
          <p:cNvPr id="86" name="PlaceHolder 4"/>
          <p:cNvSpPr>
            <a:spLocks noGrp="1"/>
          </p:cNvSpPr>
          <p:nvPr>
            <p:ph type="body"/>
          </p:nvPr>
        </p:nvSpPr>
        <p:spPr>
          <a:xfrm>
            <a:off x="457200" y="2930850"/>
            <a:ext cx="8228520" cy="1660770"/>
          </a:xfrm>
          <a:prstGeom prst="rect">
            <a:avLst/>
          </a:prstGeom>
        </p:spPr>
        <p:txBody>
          <a:bodyPr wrap="none" lIns="0" tIns="0" rIns="0" bIns="0"/>
          <a:lstStyle/>
          <a:p>
            <a:endParaRPr/>
          </a:p>
        </p:txBody>
      </p:sp>
    </p:spTree>
    <p:extLst>
      <p:ext uri="{BB962C8B-B14F-4D97-AF65-F5344CB8AC3E}">
        <p14:creationId xmlns:p14="http://schemas.microsoft.com/office/powerpoint/2010/main" val="405414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88" name="PlaceHolder 2"/>
          <p:cNvSpPr>
            <a:spLocks noGrp="1"/>
          </p:cNvSpPr>
          <p:nvPr>
            <p:ph type="body"/>
          </p:nvPr>
        </p:nvSpPr>
        <p:spPr>
          <a:xfrm>
            <a:off x="457200" y="1112130"/>
            <a:ext cx="8229240" cy="1660770"/>
          </a:xfrm>
          <a:prstGeom prst="rect">
            <a:avLst/>
          </a:prstGeom>
        </p:spPr>
        <p:txBody>
          <a:bodyPr wrap="none" lIns="0" tIns="0" rIns="0" bIns="0"/>
          <a:lstStyle/>
          <a:p>
            <a:endParaRPr/>
          </a:p>
        </p:txBody>
      </p:sp>
      <p:sp>
        <p:nvSpPr>
          <p:cNvPr id="89" name="PlaceHolder 3"/>
          <p:cNvSpPr>
            <a:spLocks noGrp="1"/>
          </p:cNvSpPr>
          <p:nvPr>
            <p:ph type="body"/>
          </p:nvPr>
        </p:nvSpPr>
        <p:spPr>
          <a:xfrm>
            <a:off x="457200" y="2930850"/>
            <a:ext cx="8229240" cy="1660770"/>
          </a:xfrm>
          <a:prstGeom prst="rect">
            <a:avLst/>
          </a:prstGeom>
        </p:spPr>
        <p:txBody>
          <a:bodyPr wrap="none" lIns="0" tIns="0" rIns="0" bIns="0"/>
          <a:lstStyle/>
          <a:p>
            <a:endParaRPr/>
          </a:p>
        </p:txBody>
      </p:sp>
    </p:spTree>
    <p:extLst>
      <p:ext uri="{BB962C8B-B14F-4D97-AF65-F5344CB8AC3E}">
        <p14:creationId xmlns:p14="http://schemas.microsoft.com/office/powerpoint/2010/main" val="435322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91" name="PlaceHolder 2"/>
          <p:cNvSpPr>
            <a:spLocks noGrp="1"/>
          </p:cNvSpPr>
          <p:nvPr>
            <p:ph type="body"/>
          </p:nvPr>
        </p:nvSpPr>
        <p:spPr>
          <a:xfrm>
            <a:off x="457200" y="1112130"/>
            <a:ext cx="4015440" cy="1660770"/>
          </a:xfrm>
          <a:prstGeom prst="rect">
            <a:avLst/>
          </a:prstGeom>
        </p:spPr>
        <p:txBody>
          <a:bodyPr wrap="none" lIns="0" tIns="0" rIns="0" bIns="0"/>
          <a:lstStyle/>
          <a:p>
            <a:endParaRPr/>
          </a:p>
        </p:txBody>
      </p:sp>
      <p:sp>
        <p:nvSpPr>
          <p:cNvPr id="92" name="PlaceHolder 3"/>
          <p:cNvSpPr>
            <a:spLocks noGrp="1"/>
          </p:cNvSpPr>
          <p:nvPr>
            <p:ph type="body"/>
          </p:nvPr>
        </p:nvSpPr>
        <p:spPr>
          <a:xfrm>
            <a:off x="4673520" y="1112130"/>
            <a:ext cx="4015440" cy="1660770"/>
          </a:xfrm>
          <a:prstGeom prst="rect">
            <a:avLst/>
          </a:prstGeom>
        </p:spPr>
        <p:txBody>
          <a:bodyPr wrap="none" lIns="0" tIns="0" rIns="0" bIns="0"/>
          <a:lstStyle/>
          <a:p>
            <a:endParaRPr/>
          </a:p>
        </p:txBody>
      </p:sp>
      <p:sp>
        <p:nvSpPr>
          <p:cNvPr id="93" name="PlaceHolder 4"/>
          <p:cNvSpPr>
            <a:spLocks noGrp="1"/>
          </p:cNvSpPr>
          <p:nvPr>
            <p:ph type="body"/>
          </p:nvPr>
        </p:nvSpPr>
        <p:spPr>
          <a:xfrm>
            <a:off x="4673520" y="2930850"/>
            <a:ext cx="4015440" cy="1660770"/>
          </a:xfrm>
          <a:prstGeom prst="rect">
            <a:avLst/>
          </a:prstGeom>
        </p:spPr>
        <p:txBody>
          <a:bodyPr wrap="none" lIns="0" tIns="0" rIns="0" bIns="0"/>
          <a:lstStyle/>
          <a:p>
            <a:endParaRPr/>
          </a:p>
        </p:txBody>
      </p:sp>
      <p:sp>
        <p:nvSpPr>
          <p:cNvPr id="94" name="PlaceHolder 5"/>
          <p:cNvSpPr>
            <a:spLocks noGrp="1"/>
          </p:cNvSpPr>
          <p:nvPr>
            <p:ph type="body"/>
          </p:nvPr>
        </p:nvSpPr>
        <p:spPr>
          <a:xfrm>
            <a:off x="457200" y="2930850"/>
            <a:ext cx="4015440" cy="1660770"/>
          </a:xfrm>
          <a:prstGeom prst="rect">
            <a:avLst/>
          </a:prstGeom>
        </p:spPr>
        <p:txBody>
          <a:bodyPr wrap="none" lIns="0" tIns="0" rIns="0" bIns="0"/>
          <a:lstStyle/>
          <a:p>
            <a:endParaRPr/>
          </a:p>
        </p:txBody>
      </p:sp>
    </p:spTree>
    <p:extLst>
      <p:ext uri="{BB962C8B-B14F-4D97-AF65-F5344CB8AC3E}">
        <p14:creationId xmlns:p14="http://schemas.microsoft.com/office/powerpoint/2010/main" val="1960392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6010"/>
            <a:ext cx="8229240" cy="857250"/>
          </a:xfrm>
          <a:prstGeom prst="rect">
            <a:avLst/>
          </a:prstGeom>
        </p:spPr>
        <p:txBody>
          <a:bodyPr wrap="none" lIns="0" tIns="0" rIns="0" bIns="0" anchor="ctr"/>
          <a:lstStyle/>
          <a:p>
            <a:endParaRPr/>
          </a:p>
        </p:txBody>
      </p:sp>
      <p:sp>
        <p:nvSpPr>
          <p:cNvPr id="96" name="PlaceHolder 2"/>
          <p:cNvSpPr>
            <a:spLocks noGrp="1"/>
          </p:cNvSpPr>
          <p:nvPr>
            <p:ph type="body"/>
          </p:nvPr>
        </p:nvSpPr>
        <p:spPr>
          <a:xfrm>
            <a:off x="457200" y="1112130"/>
            <a:ext cx="4015440" cy="1660770"/>
          </a:xfrm>
          <a:prstGeom prst="rect">
            <a:avLst/>
          </a:prstGeom>
        </p:spPr>
        <p:txBody>
          <a:bodyPr wrap="none" lIns="0" tIns="0" rIns="0" bIns="0"/>
          <a:lstStyle/>
          <a:p>
            <a:endParaRPr/>
          </a:p>
        </p:txBody>
      </p:sp>
      <p:sp>
        <p:nvSpPr>
          <p:cNvPr id="97" name="PlaceHolder 3"/>
          <p:cNvSpPr>
            <a:spLocks noGrp="1"/>
          </p:cNvSpPr>
          <p:nvPr>
            <p:ph type="body"/>
          </p:nvPr>
        </p:nvSpPr>
        <p:spPr>
          <a:xfrm>
            <a:off x="4673520" y="1112130"/>
            <a:ext cx="4015440" cy="1660770"/>
          </a:xfrm>
          <a:prstGeom prst="rect">
            <a:avLst/>
          </a:prstGeom>
        </p:spPr>
        <p:txBody>
          <a:bodyPr wrap="none" lIns="0" tIns="0" rIns="0" bIns="0"/>
          <a:lstStyle/>
          <a:p>
            <a:endParaRPr/>
          </a:p>
        </p:txBody>
      </p:sp>
    </p:spTree>
    <p:extLst>
      <p:ext uri="{BB962C8B-B14F-4D97-AF65-F5344CB8AC3E}">
        <p14:creationId xmlns:p14="http://schemas.microsoft.com/office/powerpoint/2010/main" val="4287710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Candara"/>
                <a:cs typeface="Candara"/>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atin typeface="Candara"/>
                <a:cs typeface="Candara"/>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dirty="0"/>
              <a:t>Click to edit Master subtitle style</a:t>
            </a:r>
          </a:p>
        </p:txBody>
      </p:sp>
      <p:sp>
        <p:nvSpPr>
          <p:cNvPr id="4" name="Rectangle 4"/>
          <p:cNvSpPr>
            <a:spLocks noGrp="1" noChangeArrowheads="1"/>
          </p:cNvSpPr>
          <p:nvPr>
            <p:ph type="dt" sz="half" idx="10"/>
          </p:nvPr>
        </p:nvSpPr>
        <p:spPr>
          <a:ln/>
        </p:spPr>
        <p:txBody>
          <a:bodyPr/>
          <a:lstStyle>
            <a:lvl1pPr>
              <a:defRPr>
                <a:latin typeface="Candara"/>
                <a:cs typeface="Candara"/>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atin typeface="Candara"/>
                <a:cs typeface="Candara"/>
              </a:defRPr>
            </a:lvl1pPr>
          </a:lstStyle>
          <a:p>
            <a:pPr>
              <a:defRPr/>
            </a:pPr>
            <a:endParaRPr lang="en-US" dirty="0"/>
          </a:p>
        </p:txBody>
      </p:sp>
      <p:sp>
        <p:nvSpPr>
          <p:cNvPr id="6" name="Rectangle 6"/>
          <p:cNvSpPr>
            <a:spLocks noGrp="1" noChangeArrowheads="1"/>
          </p:cNvSpPr>
          <p:nvPr>
            <p:ph type="sldNum" sz="quarter" idx="12"/>
          </p:nvPr>
        </p:nvSpPr>
        <p:spPr>
          <a:xfrm>
            <a:off x="6553200" y="4683919"/>
            <a:ext cx="2133600" cy="357188"/>
          </a:xfrm>
          <a:prstGeom prst="rect">
            <a:avLst/>
          </a:prstGeom>
          <a:ln/>
        </p:spPr>
        <p:txBody>
          <a:bodyPr/>
          <a:lstStyle>
            <a:lvl1pPr>
              <a:defRPr>
                <a:latin typeface="Candara"/>
                <a:cs typeface="Candara"/>
              </a:defRPr>
            </a:lvl1pPr>
          </a:lstStyle>
          <a:p>
            <a:pPr>
              <a:defRPr/>
            </a:pPr>
            <a:fld id="{8902AC79-D925-4942-9F9C-D1A32880C3D2}" type="slidenum">
              <a:rPr lang="en-US" smtClean="0"/>
              <a:pPr>
                <a:defRPr/>
              </a:pPr>
              <a:t>‹#›</a:t>
            </a:fld>
            <a:endParaRPr lang="en-US" dirty="0"/>
          </a:p>
        </p:txBody>
      </p:sp>
    </p:spTree>
    <p:extLst>
      <p:ext uri="{BB962C8B-B14F-4D97-AF65-F5344CB8AC3E}">
        <p14:creationId xmlns:p14="http://schemas.microsoft.com/office/powerpoint/2010/main" val="27855554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a:cs typeface="Candara"/>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Candara"/>
                <a:cs typeface="Candara"/>
              </a:defRPr>
            </a:lvl1pPr>
            <a:lvl2pPr>
              <a:defRPr>
                <a:latin typeface="Candara"/>
                <a:cs typeface="Candara"/>
              </a:defRPr>
            </a:lvl2pPr>
            <a:lvl3pPr>
              <a:defRPr>
                <a:latin typeface="Candara"/>
                <a:cs typeface="Candara"/>
              </a:defRPr>
            </a:lvl3pPr>
            <a:lvl4pPr>
              <a:defRPr>
                <a:latin typeface="Candara"/>
                <a:cs typeface="Candara"/>
              </a:defRPr>
            </a:lvl4pPr>
            <a:lvl5pPr>
              <a:defRPr>
                <a:latin typeface="Candara"/>
                <a:cs typeface="Candar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atin typeface="Candara"/>
                <a:cs typeface="Candara"/>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atin typeface="Candara"/>
                <a:cs typeface="Candara"/>
              </a:defRPr>
            </a:lvl1pPr>
          </a:lstStyle>
          <a:p>
            <a:pPr>
              <a:defRPr/>
            </a:pPr>
            <a:endParaRPr lang="en-US" dirty="0"/>
          </a:p>
        </p:txBody>
      </p:sp>
      <p:sp>
        <p:nvSpPr>
          <p:cNvPr id="6" name="Rectangle 6"/>
          <p:cNvSpPr>
            <a:spLocks noGrp="1" noChangeArrowheads="1"/>
          </p:cNvSpPr>
          <p:nvPr>
            <p:ph type="sldNum" sz="quarter" idx="12"/>
          </p:nvPr>
        </p:nvSpPr>
        <p:spPr>
          <a:xfrm>
            <a:off x="6553200" y="4683919"/>
            <a:ext cx="2133600" cy="357188"/>
          </a:xfrm>
          <a:prstGeom prst="rect">
            <a:avLst/>
          </a:prstGeom>
          <a:ln/>
        </p:spPr>
        <p:txBody>
          <a:bodyPr/>
          <a:lstStyle>
            <a:lvl1pPr>
              <a:defRPr>
                <a:latin typeface="Candara"/>
                <a:cs typeface="Candara"/>
              </a:defRPr>
            </a:lvl1pPr>
          </a:lstStyle>
          <a:p>
            <a:pPr>
              <a:defRPr/>
            </a:pPr>
            <a:fld id="{69984E28-5B8B-2841-96DA-087DDC595AAB}" type="slidenum">
              <a:rPr lang="en-US" smtClean="0"/>
              <a:pPr>
                <a:defRPr/>
              </a:pPr>
              <a:t>‹#›</a:t>
            </a:fld>
            <a:endParaRPr lang="en-US" dirty="0"/>
          </a:p>
        </p:txBody>
      </p:sp>
    </p:spTree>
    <p:extLst>
      <p:ext uri="{BB962C8B-B14F-4D97-AF65-F5344CB8AC3E}">
        <p14:creationId xmlns:p14="http://schemas.microsoft.com/office/powerpoint/2010/main" val="1111453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pPr>
              <a:defRPr/>
            </a:pPr>
            <a:fld id="{E89862E8-585F-8343-9A64-AE0C76465AAE}" type="slidenum">
              <a:rPr lang="en-US"/>
              <a:pPr>
                <a:defRPr/>
              </a:pPr>
              <a:t>‹#›</a:t>
            </a:fld>
            <a:endParaRPr lang="en-US"/>
          </a:p>
        </p:txBody>
      </p:sp>
    </p:spTree>
    <p:extLst>
      <p:ext uri="{BB962C8B-B14F-4D97-AF65-F5344CB8AC3E}">
        <p14:creationId xmlns:p14="http://schemas.microsoft.com/office/powerpoint/2010/main" val="3057978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6611-EAAB-4EE2-955D-2B6FC8C880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1139A2-A4D4-492A-A9F9-C6D0CE6E9A10}"/>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FCE6E5-0F4B-4348-93BD-D3334CC934BB}"/>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0C30091-D15E-4AD8-8B4E-DD0A82630198}"/>
              </a:ext>
            </a:extLst>
          </p:cNvPr>
          <p:cNvSpPr>
            <a:spLocks noGrp="1"/>
          </p:cNvSpPr>
          <p:nvPr>
            <p:ph type="dt" sz="half" idx="10"/>
          </p:nvPr>
        </p:nvSpPr>
        <p:spPr/>
        <p:txBody>
          <a:bodyPr/>
          <a:lstStyle/>
          <a:p>
            <a:fld id="{BA0C02A3-1009-4C0A-A1E2-5E2B3876EE3D}" type="datetimeFigureOut">
              <a:rPr lang="en-US" smtClean="0"/>
              <a:t>12/9/2020</a:t>
            </a:fld>
            <a:endParaRPr lang="en-US"/>
          </a:p>
        </p:txBody>
      </p:sp>
      <p:sp>
        <p:nvSpPr>
          <p:cNvPr id="6" name="Footer Placeholder 5">
            <a:extLst>
              <a:ext uri="{FF2B5EF4-FFF2-40B4-BE49-F238E27FC236}">
                <a16:creationId xmlns:a16="http://schemas.microsoft.com/office/drawing/2014/main" id="{48D2DD7E-9DA1-4ECB-8E37-456A6343B9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5641B4-E42F-4B9D-B5FA-436FB5F5B5C3}"/>
              </a:ext>
            </a:extLst>
          </p:cNvPr>
          <p:cNvSpPr>
            <a:spLocks noGrp="1"/>
          </p:cNvSpPr>
          <p:nvPr>
            <p:ph type="sldNum" sz="quarter" idx="12"/>
          </p:nvPr>
        </p:nvSpPr>
        <p:spPr/>
        <p:txBody>
          <a:bodyPr/>
          <a:lstStyle/>
          <a:p>
            <a:fld id="{7E21BB9C-911D-4539-A0F7-F6C3D12E6339}" type="slidenum">
              <a:rPr lang="en-US" smtClean="0"/>
              <a:t>‹#›</a:t>
            </a:fld>
            <a:endParaRPr lang="en-US"/>
          </a:p>
        </p:txBody>
      </p:sp>
    </p:spTree>
    <p:extLst>
      <p:ext uri="{BB962C8B-B14F-4D97-AF65-F5344CB8AC3E}">
        <p14:creationId xmlns:p14="http://schemas.microsoft.com/office/powerpoint/2010/main" val="15417606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pPr>
              <a:defRPr/>
            </a:pPr>
            <a:fld id="{42F78EED-263C-374F-A5CB-2F7578B1AADF}" type="slidenum">
              <a:rPr lang="en-US"/>
              <a:pPr>
                <a:defRPr/>
              </a:pPr>
              <a:t>‹#›</a:t>
            </a:fld>
            <a:endParaRPr lang="en-US"/>
          </a:p>
        </p:txBody>
      </p:sp>
    </p:spTree>
    <p:extLst>
      <p:ext uri="{BB962C8B-B14F-4D97-AF65-F5344CB8AC3E}">
        <p14:creationId xmlns:p14="http://schemas.microsoft.com/office/powerpoint/2010/main" val="33611678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pPr>
              <a:defRPr/>
            </a:pPr>
            <a:fld id="{14D79A25-8E6C-9B49-9137-6213DD4379D4}" type="slidenum">
              <a:rPr lang="en-US"/>
              <a:pPr>
                <a:defRPr/>
              </a:pPr>
              <a:t>‹#›</a:t>
            </a:fld>
            <a:endParaRPr lang="en-US"/>
          </a:p>
        </p:txBody>
      </p:sp>
    </p:spTree>
    <p:extLst>
      <p:ext uri="{BB962C8B-B14F-4D97-AF65-F5344CB8AC3E}">
        <p14:creationId xmlns:p14="http://schemas.microsoft.com/office/powerpoint/2010/main" val="34040436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a:cs typeface="Candara"/>
              </a:defRPr>
            </a:lvl1pPr>
          </a:lstStyle>
          <a:p>
            <a:r>
              <a:rPr lang="en-US" dirty="0"/>
              <a:t>Click to edit Master title style</a:t>
            </a:r>
          </a:p>
        </p:txBody>
      </p:sp>
      <p:sp>
        <p:nvSpPr>
          <p:cNvPr id="3" name="Rectangle 4"/>
          <p:cNvSpPr>
            <a:spLocks noGrp="1" noChangeArrowheads="1"/>
          </p:cNvSpPr>
          <p:nvPr>
            <p:ph type="dt" sz="half" idx="10"/>
          </p:nvPr>
        </p:nvSpPr>
        <p:spPr>
          <a:ln/>
        </p:spPr>
        <p:txBody>
          <a:bodyPr/>
          <a:lstStyle>
            <a:lvl1pPr>
              <a:defRPr>
                <a:latin typeface="Candara"/>
                <a:cs typeface="Candara"/>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atin typeface="Candara"/>
                <a:cs typeface="Candara"/>
              </a:defRPr>
            </a:lvl1pPr>
          </a:lstStyle>
          <a:p>
            <a:pPr>
              <a:defRPr/>
            </a:pPr>
            <a:endParaRPr lang="en-US" dirty="0"/>
          </a:p>
        </p:txBody>
      </p:sp>
      <p:sp>
        <p:nvSpPr>
          <p:cNvPr id="5" name="Rectangle 6"/>
          <p:cNvSpPr>
            <a:spLocks noGrp="1" noChangeArrowheads="1"/>
          </p:cNvSpPr>
          <p:nvPr>
            <p:ph type="sldNum" sz="quarter" idx="12"/>
          </p:nvPr>
        </p:nvSpPr>
        <p:spPr>
          <a:xfrm>
            <a:off x="6553200" y="4683919"/>
            <a:ext cx="2133600" cy="357188"/>
          </a:xfrm>
          <a:prstGeom prst="rect">
            <a:avLst/>
          </a:prstGeom>
          <a:ln/>
        </p:spPr>
        <p:txBody>
          <a:bodyPr/>
          <a:lstStyle>
            <a:lvl1pPr>
              <a:defRPr>
                <a:latin typeface="Candara"/>
                <a:cs typeface="Candara"/>
              </a:defRPr>
            </a:lvl1pPr>
          </a:lstStyle>
          <a:p>
            <a:pPr>
              <a:defRPr/>
            </a:pPr>
            <a:fld id="{06F1BBBB-9A64-844B-88A2-7FA8F4390F7B}" type="slidenum">
              <a:rPr lang="en-US" smtClean="0"/>
              <a:pPr>
                <a:defRPr/>
              </a:pPr>
              <a:t>‹#›</a:t>
            </a:fld>
            <a:endParaRPr lang="en-US" dirty="0"/>
          </a:p>
        </p:txBody>
      </p:sp>
    </p:spTree>
    <p:extLst>
      <p:ext uri="{BB962C8B-B14F-4D97-AF65-F5344CB8AC3E}">
        <p14:creationId xmlns:p14="http://schemas.microsoft.com/office/powerpoint/2010/main" val="17828089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pPr>
              <a:defRPr/>
            </a:pPr>
            <a:fld id="{D5F64E23-E598-5142-8E1E-E733945A311E}" type="slidenum">
              <a:rPr lang="en-US"/>
              <a:pPr>
                <a:defRPr/>
              </a:pPr>
              <a:t>‹#›</a:t>
            </a:fld>
            <a:endParaRPr lang="en-US"/>
          </a:p>
        </p:txBody>
      </p:sp>
    </p:spTree>
    <p:extLst>
      <p:ext uri="{BB962C8B-B14F-4D97-AF65-F5344CB8AC3E}">
        <p14:creationId xmlns:p14="http://schemas.microsoft.com/office/powerpoint/2010/main" val="30463401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pPr>
              <a:defRPr/>
            </a:pPr>
            <a:fld id="{7B719A86-482B-1F4E-86E9-0AD264F76094}" type="slidenum">
              <a:rPr lang="en-US"/>
              <a:pPr>
                <a:defRPr/>
              </a:pPr>
              <a:t>‹#›</a:t>
            </a:fld>
            <a:endParaRPr lang="en-US"/>
          </a:p>
        </p:txBody>
      </p:sp>
    </p:spTree>
    <p:extLst>
      <p:ext uri="{BB962C8B-B14F-4D97-AF65-F5344CB8AC3E}">
        <p14:creationId xmlns:p14="http://schemas.microsoft.com/office/powerpoint/2010/main" val="12060012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pPr>
              <a:defRPr/>
            </a:pPr>
            <a:fld id="{73C1FB60-6D48-2B46-A622-BDBDD9E6E6BC}" type="slidenum">
              <a:rPr lang="en-US"/>
              <a:pPr>
                <a:defRPr/>
              </a:pPr>
              <a:t>‹#›</a:t>
            </a:fld>
            <a:endParaRPr lang="en-US"/>
          </a:p>
        </p:txBody>
      </p:sp>
    </p:spTree>
    <p:extLst>
      <p:ext uri="{BB962C8B-B14F-4D97-AF65-F5344CB8AC3E}">
        <p14:creationId xmlns:p14="http://schemas.microsoft.com/office/powerpoint/2010/main" val="21734539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pPr>
              <a:defRPr/>
            </a:pPr>
            <a:fld id="{1DEB88EB-5881-C541-9505-368F2318E606}" type="slidenum">
              <a:rPr lang="en-US"/>
              <a:pPr>
                <a:defRPr/>
              </a:pPr>
              <a:t>‹#›</a:t>
            </a:fld>
            <a:endParaRPr lang="en-US"/>
          </a:p>
        </p:txBody>
      </p:sp>
    </p:spTree>
    <p:extLst>
      <p:ext uri="{BB962C8B-B14F-4D97-AF65-F5344CB8AC3E}">
        <p14:creationId xmlns:p14="http://schemas.microsoft.com/office/powerpoint/2010/main" val="33695116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pPr>
              <a:defRPr/>
            </a:pPr>
            <a:fld id="{BB4D2D4D-6489-634C-AD38-9F0F5A1750B0}" type="slidenum">
              <a:rPr lang="en-US"/>
              <a:pPr>
                <a:defRPr/>
              </a:pPr>
              <a:t>‹#›</a:t>
            </a:fld>
            <a:endParaRPr lang="en-US"/>
          </a:p>
        </p:txBody>
      </p:sp>
    </p:spTree>
    <p:extLst>
      <p:ext uri="{BB962C8B-B14F-4D97-AF65-F5344CB8AC3E}">
        <p14:creationId xmlns:p14="http://schemas.microsoft.com/office/powerpoint/2010/main" val="19110313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ext Placeholder 2"/>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pPr>
              <a:defRPr/>
            </a:pPr>
            <a:fld id="{B35E7BB7-3555-B948-84B8-35014A97B4F8}" type="slidenum">
              <a:rPr lang="en-US"/>
              <a:pPr>
                <a:defRPr/>
              </a:pPr>
              <a:t>‹#›</a:t>
            </a:fld>
            <a:endParaRPr lang="en-US"/>
          </a:p>
        </p:txBody>
      </p:sp>
    </p:spTree>
    <p:extLst>
      <p:ext uri="{BB962C8B-B14F-4D97-AF65-F5344CB8AC3E}">
        <p14:creationId xmlns:p14="http://schemas.microsoft.com/office/powerpoint/2010/main" val="1347890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ext Placeholder 2"/>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pPr>
              <a:defRPr/>
            </a:pPr>
            <a:fld id="{70EC1232-4239-044B-9842-919C221A2EDC}" type="slidenum">
              <a:rPr lang="en-US"/>
              <a:pPr>
                <a:defRPr/>
              </a:pPr>
              <a:t>‹#›</a:t>
            </a:fld>
            <a:endParaRPr lang="en-US"/>
          </a:p>
        </p:txBody>
      </p:sp>
    </p:spTree>
    <p:extLst>
      <p:ext uri="{BB962C8B-B14F-4D97-AF65-F5344CB8AC3E}">
        <p14:creationId xmlns:p14="http://schemas.microsoft.com/office/powerpoint/2010/main" val="183126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369EF-A2B1-418D-A21A-263FC81AFEE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503675-A000-4DE9-8B5A-94C2E0C7497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1087F47-2252-4764-98EE-0935E5965BFA}"/>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60CA07-0BBA-4211-A5D1-05D0241578A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90B36DAF-8289-4A25-9C35-D72DF3B11631}"/>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29DDBD-A693-4BA3-92DA-36E6F310A25E}"/>
              </a:ext>
            </a:extLst>
          </p:cNvPr>
          <p:cNvSpPr>
            <a:spLocks noGrp="1"/>
          </p:cNvSpPr>
          <p:nvPr>
            <p:ph type="dt" sz="half" idx="10"/>
          </p:nvPr>
        </p:nvSpPr>
        <p:spPr/>
        <p:txBody>
          <a:bodyPr/>
          <a:lstStyle/>
          <a:p>
            <a:fld id="{BA0C02A3-1009-4C0A-A1E2-5E2B3876EE3D}" type="datetimeFigureOut">
              <a:rPr lang="en-US" smtClean="0"/>
              <a:t>12/9/2020</a:t>
            </a:fld>
            <a:endParaRPr lang="en-US"/>
          </a:p>
        </p:txBody>
      </p:sp>
      <p:sp>
        <p:nvSpPr>
          <p:cNvPr id="8" name="Footer Placeholder 7">
            <a:extLst>
              <a:ext uri="{FF2B5EF4-FFF2-40B4-BE49-F238E27FC236}">
                <a16:creationId xmlns:a16="http://schemas.microsoft.com/office/drawing/2014/main" id="{51356D41-D8A4-4F28-89B3-D0E3A9B569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5D3A06-F8A8-49F1-A4B6-25211C6B50A7}"/>
              </a:ext>
            </a:extLst>
          </p:cNvPr>
          <p:cNvSpPr>
            <a:spLocks noGrp="1"/>
          </p:cNvSpPr>
          <p:nvPr>
            <p:ph type="sldNum" sz="quarter" idx="12"/>
          </p:nvPr>
        </p:nvSpPr>
        <p:spPr/>
        <p:txBody>
          <a:bodyPr/>
          <a:lstStyle/>
          <a:p>
            <a:fld id="{7E21BB9C-911D-4539-A0F7-F6C3D12E6339}" type="slidenum">
              <a:rPr lang="en-US" smtClean="0"/>
              <a:t>‹#›</a:t>
            </a:fld>
            <a:endParaRPr lang="en-US"/>
          </a:p>
        </p:txBody>
      </p:sp>
    </p:spTree>
    <p:extLst>
      <p:ext uri="{BB962C8B-B14F-4D97-AF65-F5344CB8AC3E}">
        <p14:creationId xmlns:p14="http://schemas.microsoft.com/office/powerpoint/2010/main" val="6109548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1_Section title">
    <p:spTree>
      <p:nvGrpSpPr>
        <p:cNvPr id="1" name=""/>
        <p:cNvGrpSpPr/>
        <p:nvPr/>
      </p:nvGrpSpPr>
      <p:grpSpPr>
        <a:xfrm>
          <a:off x="0" y="0"/>
          <a:ext cx="0" cy="0"/>
          <a:chOff x="0" y="0"/>
          <a:chExt cx="0" cy="0"/>
        </a:xfrm>
      </p:grpSpPr>
      <p:sp>
        <p:nvSpPr>
          <p:cNvPr id="389" name="Rectangle 3"/>
          <p:cNvSpPr/>
          <p:nvPr/>
        </p:nvSpPr>
        <p:spPr>
          <a:xfrm>
            <a:off x="5543550" y="0"/>
            <a:ext cx="3600450" cy="5143500"/>
          </a:xfrm>
          <a:prstGeom prst="rect">
            <a:avLst/>
          </a:prstGeom>
          <a:solidFill>
            <a:srgbClr val="1CAFAA"/>
          </a:solidFill>
          <a:ln w="12700">
            <a:miter lim="400000"/>
          </a:ln>
        </p:spPr>
        <p:txBody>
          <a:bodyPr lIns="34289" tIns="34289" rIns="34289" bIns="34289" anchor="ctr"/>
          <a:lstStyle/>
          <a:p>
            <a:pPr algn="ctr" defTabSz="423867">
              <a:defRPr sz="2200">
                <a:solidFill>
                  <a:srgbClr val="FFFFFF"/>
                </a:solidFill>
                <a:latin typeface="+mn-lt"/>
                <a:ea typeface="+mn-ea"/>
                <a:cs typeface="+mn-cs"/>
                <a:sym typeface="Calibri"/>
              </a:defRPr>
            </a:pPr>
            <a:endParaRPr sz="1650"/>
          </a:p>
        </p:txBody>
      </p:sp>
      <p:sp>
        <p:nvSpPr>
          <p:cNvPr id="390" name="Rectangle 4"/>
          <p:cNvSpPr/>
          <p:nvPr/>
        </p:nvSpPr>
        <p:spPr>
          <a:xfrm>
            <a:off x="5543554" y="0"/>
            <a:ext cx="360365" cy="5143500"/>
          </a:xfrm>
          <a:prstGeom prst="rect">
            <a:avLst/>
          </a:prstGeom>
          <a:solidFill>
            <a:srgbClr val="1CAFAA"/>
          </a:solidFill>
          <a:ln w="12700">
            <a:miter lim="400000"/>
          </a:ln>
        </p:spPr>
        <p:txBody>
          <a:bodyPr lIns="34289" tIns="34289" rIns="34289" bIns="34289" anchor="ctr"/>
          <a:lstStyle/>
          <a:p>
            <a:pPr algn="ctr" defTabSz="423867">
              <a:defRPr sz="2200">
                <a:solidFill>
                  <a:srgbClr val="FFFFFF"/>
                </a:solidFill>
                <a:latin typeface="+mn-lt"/>
                <a:ea typeface="+mn-ea"/>
                <a:cs typeface="+mn-cs"/>
                <a:sym typeface="Calibri"/>
              </a:defRPr>
            </a:pPr>
            <a:endParaRPr sz="1650"/>
          </a:p>
        </p:txBody>
      </p:sp>
      <p:sp>
        <p:nvSpPr>
          <p:cNvPr id="391" name="Body Level One…"/>
          <p:cNvSpPr txBox="1">
            <a:spLocks noGrp="1"/>
          </p:cNvSpPr>
          <p:nvPr>
            <p:ph type="body" sz="half" idx="1"/>
          </p:nvPr>
        </p:nvSpPr>
        <p:spPr>
          <a:xfrm>
            <a:off x="720000" y="2457450"/>
            <a:ext cx="4464000" cy="2146050"/>
          </a:xfrm>
          <a:prstGeom prst="rect">
            <a:avLst/>
          </a:prstGeom>
        </p:spPr>
        <p:txBody>
          <a:bodyPr/>
          <a:lstStyle>
            <a:lvl1pPr marL="0" indent="0">
              <a:lnSpc>
                <a:spcPct val="80000"/>
              </a:lnSpc>
              <a:spcBef>
                <a:spcPts val="0"/>
              </a:spcBef>
              <a:buSzTx/>
              <a:buFontTx/>
              <a:buNone/>
              <a:defRPr sz="3975" spc="-100">
                <a:latin typeface="Proxima Nova Soft"/>
                <a:ea typeface="Proxima Nova Soft"/>
                <a:cs typeface="Proxima Nova Soft"/>
                <a:sym typeface="Proxima Nova Soft"/>
              </a:defRPr>
            </a:lvl1pPr>
            <a:lvl2pPr marL="0" indent="0">
              <a:lnSpc>
                <a:spcPct val="80000"/>
              </a:lnSpc>
              <a:spcBef>
                <a:spcPts val="0"/>
              </a:spcBef>
              <a:buSzTx/>
              <a:buFontTx/>
              <a:buNone/>
              <a:defRPr sz="3975" spc="-100">
                <a:latin typeface="Proxima Nova Soft"/>
                <a:ea typeface="Proxima Nova Soft"/>
                <a:cs typeface="Proxima Nova Soft"/>
                <a:sym typeface="Proxima Nova Soft"/>
              </a:defRPr>
            </a:lvl2pPr>
            <a:lvl3pPr marL="0" indent="0">
              <a:lnSpc>
                <a:spcPct val="80000"/>
              </a:lnSpc>
              <a:spcBef>
                <a:spcPts val="0"/>
              </a:spcBef>
              <a:buSzTx/>
              <a:buFontTx/>
              <a:buNone/>
              <a:defRPr sz="3975" spc="-100">
                <a:latin typeface="Proxima Nova Soft"/>
                <a:ea typeface="Proxima Nova Soft"/>
                <a:cs typeface="Proxima Nova Soft"/>
                <a:sym typeface="Proxima Nova Soft"/>
              </a:defRPr>
            </a:lvl3pPr>
            <a:lvl4pPr marL="0" indent="0">
              <a:lnSpc>
                <a:spcPct val="80000"/>
              </a:lnSpc>
              <a:spcBef>
                <a:spcPts val="0"/>
              </a:spcBef>
              <a:buSzTx/>
              <a:buFontTx/>
              <a:buNone/>
              <a:defRPr sz="3975" spc="-100">
                <a:latin typeface="Proxima Nova Soft"/>
                <a:ea typeface="Proxima Nova Soft"/>
                <a:cs typeface="Proxima Nova Soft"/>
                <a:sym typeface="Proxima Nova Soft"/>
              </a:defRPr>
            </a:lvl4pPr>
            <a:lvl5pPr marL="0" indent="0">
              <a:lnSpc>
                <a:spcPct val="80000"/>
              </a:lnSpc>
              <a:spcBef>
                <a:spcPts val="0"/>
              </a:spcBef>
              <a:buSzTx/>
              <a:buFontTx/>
              <a:buNone/>
              <a:defRPr sz="3975" spc="-100">
                <a:latin typeface="Proxima Nova Soft"/>
                <a:ea typeface="Proxima Nova Soft"/>
                <a:cs typeface="Proxima Nova Soft"/>
                <a:sym typeface="Proxima Nova Soft"/>
              </a:defRPr>
            </a:lvl5pPr>
          </a:lstStyle>
          <a:p>
            <a:r>
              <a:t>Body Level One</a:t>
            </a:r>
          </a:p>
          <a:p>
            <a:pPr lvl="1"/>
            <a:r>
              <a:t>Body Level Two</a:t>
            </a:r>
          </a:p>
          <a:p>
            <a:pPr lvl="2"/>
            <a:r>
              <a:t>Body Level Three</a:t>
            </a:r>
          </a:p>
          <a:p>
            <a:pPr lvl="3"/>
            <a:r>
              <a:t>Body Level Four</a:t>
            </a:r>
          </a:p>
          <a:p>
            <a:pPr lvl="4"/>
            <a:r>
              <a:t>Body Level Five</a:t>
            </a:r>
          </a:p>
        </p:txBody>
      </p:sp>
      <p:sp>
        <p:nvSpPr>
          <p:cNvPr id="392" name="Text Placeholder 2"/>
          <p:cNvSpPr>
            <a:spLocks noGrp="1"/>
          </p:cNvSpPr>
          <p:nvPr>
            <p:ph type="body" sz="quarter" idx="13"/>
          </p:nvPr>
        </p:nvSpPr>
        <p:spPr>
          <a:xfrm>
            <a:off x="5897650" y="2457452"/>
            <a:ext cx="2520002" cy="2147890"/>
          </a:xfrm>
          <a:prstGeom prst="rect">
            <a:avLst/>
          </a:prstGeom>
        </p:spPr>
        <p:txBody>
          <a:bodyPr/>
          <a:lstStyle/>
          <a:p>
            <a:endParaRPr/>
          </a:p>
        </p:txBody>
      </p:sp>
      <p:pic>
        <p:nvPicPr>
          <p:cNvPr id="393" name="Picture 6" descr="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0001" y="465364"/>
            <a:ext cx="380319" cy="421943"/>
          </a:xfrm>
          <a:prstGeom prst="rect">
            <a:avLst/>
          </a:prstGeom>
          <a:ln w="12700">
            <a:miter lim="400000"/>
          </a:ln>
        </p:spPr>
      </p:pic>
      <p:sp>
        <p:nvSpPr>
          <p:cNvPr id="394" name="Slide Number"/>
          <p:cNvSpPr txBox="1">
            <a:spLocks noGrp="1"/>
          </p:cNvSpPr>
          <p:nvPr>
            <p:ph type="sldNum" sz="quarter" idx="2"/>
          </p:nvPr>
        </p:nvSpPr>
        <p:spPr>
          <a:xfrm>
            <a:off x="8448855" y="4779808"/>
            <a:ext cx="237946" cy="249554"/>
          </a:xfrm>
          <a:prstGeom prst="rect">
            <a:avLst/>
          </a:prstGeom>
        </p:spPr>
        <p:txBody>
          <a:bodyPr/>
          <a:lstStyle>
            <a:lvl1pPr>
              <a:defRPr sz="1200"/>
            </a:lvl1pPr>
          </a:lstStyle>
          <a:p>
            <a:fld id="{86CB4B4D-7CA3-9044-876B-883B54F8677D}" type="slidenum">
              <a:t>‹#›</a:t>
            </a:fld>
            <a:endParaRPr/>
          </a:p>
        </p:txBody>
      </p:sp>
    </p:spTree>
    <p:extLst>
      <p:ext uri="{BB962C8B-B14F-4D97-AF65-F5344CB8AC3E}">
        <p14:creationId xmlns:p14="http://schemas.microsoft.com/office/powerpoint/2010/main" val="375420198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BA45-B666-4E11-BBFE-0FF5048358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05CD04-7FBF-447A-8EC8-A4FCC2780155}"/>
              </a:ext>
            </a:extLst>
          </p:cNvPr>
          <p:cNvSpPr>
            <a:spLocks noGrp="1"/>
          </p:cNvSpPr>
          <p:nvPr>
            <p:ph type="dt" sz="half" idx="10"/>
          </p:nvPr>
        </p:nvSpPr>
        <p:spPr/>
        <p:txBody>
          <a:bodyPr/>
          <a:lstStyle/>
          <a:p>
            <a:fld id="{BA0C02A3-1009-4C0A-A1E2-5E2B3876EE3D}" type="datetimeFigureOut">
              <a:rPr lang="en-US" smtClean="0"/>
              <a:t>12/9/2020</a:t>
            </a:fld>
            <a:endParaRPr lang="en-US"/>
          </a:p>
        </p:txBody>
      </p:sp>
      <p:sp>
        <p:nvSpPr>
          <p:cNvPr id="4" name="Footer Placeholder 3">
            <a:extLst>
              <a:ext uri="{FF2B5EF4-FFF2-40B4-BE49-F238E27FC236}">
                <a16:creationId xmlns:a16="http://schemas.microsoft.com/office/drawing/2014/main" id="{03922947-56E3-4029-8511-D4C059333B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A9C79C-0CFA-473D-BC4C-AE9572AB2CBE}"/>
              </a:ext>
            </a:extLst>
          </p:cNvPr>
          <p:cNvSpPr>
            <a:spLocks noGrp="1"/>
          </p:cNvSpPr>
          <p:nvPr>
            <p:ph type="sldNum" sz="quarter" idx="12"/>
          </p:nvPr>
        </p:nvSpPr>
        <p:spPr/>
        <p:txBody>
          <a:bodyPr/>
          <a:lstStyle/>
          <a:p>
            <a:fld id="{7E21BB9C-911D-4539-A0F7-F6C3D12E6339}" type="slidenum">
              <a:rPr lang="en-US" smtClean="0"/>
              <a:t>‹#›</a:t>
            </a:fld>
            <a:endParaRPr lang="en-US"/>
          </a:p>
        </p:txBody>
      </p:sp>
    </p:spTree>
    <p:extLst>
      <p:ext uri="{BB962C8B-B14F-4D97-AF65-F5344CB8AC3E}">
        <p14:creationId xmlns:p14="http://schemas.microsoft.com/office/powerpoint/2010/main" val="260161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130E3B-F505-46EC-8525-9F2794190460}"/>
              </a:ext>
            </a:extLst>
          </p:cNvPr>
          <p:cNvSpPr>
            <a:spLocks noGrp="1"/>
          </p:cNvSpPr>
          <p:nvPr>
            <p:ph type="dt" sz="half" idx="10"/>
          </p:nvPr>
        </p:nvSpPr>
        <p:spPr/>
        <p:txBody>
          <a:bodyPr/>
          <a:lstStyle/>
          <a:p>
            <a:fld id="{BA0C02A3-1009-4C0A-A1E2-5E2B3876EE3D}" type="datetimeFigureOut">
              <a:rPr lang="en-US" smtClean="0"/>
              <a:t>12/9/2020</a:t>
            </a:fld>
            <a:endParaRPr lang="en-US"/>
          </a:p>
        </p:txBody>
      </p:sp>
      <p:sp>
        <p:nvSpPr>
          <p:cNvPr id="3" name="Footer Placeholder 2">
            <a:extLst>
              <a:ext uri="{FF2B5EF4-FFF2-40B4-BE49-F238E27FC236}">
                <a16:creationId xmlns:a16="http://schemas.microsoft.com/office/drawing/2014/main" id="{07A1F2C8-743E-49E8-A8D3-243B128B9C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D2EE13-ECA2-497D-9AB0-9B504EC646B2}"/>
              </a:ext>
            </a:extLst>
          </p:cNvPr>
          <p:cNvSpPr>
            <a:spLocks noGrp="1"/>
          </p:cNvSpPr>
          <p:nvPr>
            <p:ph type="sldNum" sz="quarter" idx="12"/>
          </p:nvPr>
        </p:nvSpPr>
        <p:spPr/>
        <p:txBody>
          <a:bodyPr/>
          <a:lstStyle/>
          <a:p>
            <a:fld id="{7E21BB9C-911D-4539-A0F7-F6C3D12E6339}" type="slidenum">
              <a:rPr lang="en-US" smtClean="0"/>
              <a:t>‹#›</a:t>
            </a:fld>
            <a:endParaRPr lang="en-US"/>
          </a:p>
        </p:txBody>
      </p:sp>
    </p:spTree>
    <p:extLst>
      <p:ext uri="{BB962C8B-B14F-4D97-AF65-F5344CB8AC3E}">
        <p14:creationId xmlns:p14="http://schemas.microsoft.com/office/powerpoint/2010/main" val="427915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E6FF-E7D2-4391-8253-F3B296F20EA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1CAFBD6-7D06-4F09-BF09-4B7C354C4A7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5A5116-6B5D-4395-8AFC-B850A1FD014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193497F1-BA68-46C5-BCEE-122783F3BDAD}"/>
              </a:ext>
            </a:extLst>
          </p:cNvPr>
          <p:cNvSpPr>
            <a:spLocks noGrp="1"/>
          </p:cNvSpPr>
          <p:nvPr>
            <p:ph type="dt" sz="half" idx="10"/>
          </p:nvPr>
        </p:nvSpPr>
        <p:spPr/>
        <p:txBody>
          <a:bodyPr/>
          <a:lstStyle/>
          <a:p>
            <a:fld id="{BA0C02A3-1009-4C0A-A1E2-5E2B3876EE3D}" type="datetimeFigureOut">
              <a:rPr lang="en-US" smtClean="0"/>
              <a:t>12/9/2020</a:t>
            </a:fld>
            <a:endParaRPr lang="en-US"/>
          </a:p>
        </p:txBody>
      </p:sp>
      <p:sp>
        <p:nvSpPr>
          <p:cNvPr id="6" name="Footer Placeholder 5">
            <a:extLst>
              <a:ext uri="{FF2B5EF4-FFF2-40B4-BE49-F238E27FC236}">
                <a16:creationId xmlns:a16="http://schemas.microsoft.com/office/drawing/2014/main" id="{84A080BF-4DC8-4CB7-B97B-309C3DF4B5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76CC53-6C6E-4885-97A9-A9616BFD38E9}"/>
              </a:ext>
            </a:extLst>
          </p:cNvPr>
          <p:cNvSpPr>
            <a:spLocks noGrp="1"/>
          </p:cNvSpPr>
          <p:nvPr>
            <p:ph type="sldNum" sz="quarter" idx="12"/>
          </p:nvPr>
        </p:nvSpPr>
        <p:spPr/>
        <p:txBody>
          <a:bodyPr/>
          <a:lstStyle/>
          <a:p>
            <a:fld id="{7E21BB9C-911D-4539-A0F7-F6C3D12E6339}" type="slidenum">
              <a:rPr lang="en-US" smtClean="0"/>
              <a:t>‹#›</a:t>
            </a:fld>
            <a:endParaRPr lang="en-US"/>
          </a:p>
        </p:txBody>
      </p:sp>
    </p:spTree>
    <p:extLst>
      <p:ext uri="{BB962C8B-B14F-4D97-AF65-F5344CB8AC3E}">
        <p14:creationId xmlns:p14="http://schemas.microsoft.com/office/powerpoint/2010/main" val="3249733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0C96C-172E-421B-AE90-A91402E952A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AEB02E3-1F08-4839-84A8-A24AAE1BA57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F4F667A-222F-4C32-828D-340E019D316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5A59842-746C-4195-AFA9-9DD028DD4A73}"/>
              </a:ext>
            </a:extLst>
          </p:cNvPr>
          <p:cNvSpPr>
            <a:spLocks noGrp="1"/>
          </p:cNvSpPr>
          <p:nvPr>
            <p:ph type="dt" sz="half" idx="10"/>
          </p:nvPr>
        </p:nvSpPr>
        <p:spPr/>
        <p:txBody>
          <a:bodyPr/>
          <a:lstStyle/>
          <a:p>
            <a:fld id="{BA0C02A3-1009-4C0A-A1E2-5E2B3876EE3D}" type="datetimeFigureOut">
              <a:rPr lang="en-US" smtClean="0"/>
              <a:t>12/9/2020</a:t>
            </a:fld>
            <a:endParaRPr lang="en-US"/>
          </a:p>
        </p:txBody>
      </p:sp>
      <p:sp>
        <p:nvSpPr>
          <p:cNvPr id="6" name="Footer Placeholder 5">
            <a:extLst>
              <a:ext uri="{FF2B5EF4-FFF2-40B4-BE49-F238E27FC236}">
                <a16:creationId xmlns:a16="http://schemas.microsoft.com/office/drawing/2014/main" id="{8F30DEF1-F15B-4175-99B4-37524632AA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F1A23C-AFFE-43B6-B50E-01FB152AF223}"/>
              </a:ext>
            </a:extLst>
          </p:cNvPr>
          <p:cNvSpPr>
            <a:spLocks noGrp="1"/>
          </p:cNvSpPr>
          <p:nvPr>
            <p:ph type="sldNum" sz="quarter" idx="12"/>
          </p:nvPr>
        </p:nvSpPr>
        <p:spPr/>
        <p:txBody>
          <a:bodyPr/>
          <a:lstStyle/>
          <a:p>
            <a:fld id="{7E21BB9C-911D-4539-A0F7-F6C3D12E6339}" type="slidenum">
              <a:rPr lang="en-US" smtClean="0"/>
              <a:t>‹#›</a:t>
            </a:fld>
            <a:endParaRPr lang="en-US"/>
          </a:p>
        </p:txBody>
      </p:sp>
    </p:spTree>
    <p:extLst>
      <p:ext uri="{BB962C8B-B14F-4D97-AF65-F5344CB8AC3E}">
        <p14:creationId xmlns:p14="http://schemas.microsoft.com/office/powerpoint/2010/main" val="835228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4.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8F5D89-BB8C-4E5A-B668-1AB872D4ED9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80E8F4-D42C-4B32-A2B4-A36BD111104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C1E2-19F2-45F4-839A-E26C434B454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A0C02A3-1009-4C0A-A1E2-5E2B3876EE3D}" type="datetimeFigureOut">
              <a:rPr lang="en-US" smtClean="0"/>
              <a:t>12/9/2020</a:t>
            </a:fld>
            <a:endParaRPr lang="en-US"/>
          </a:p>
        </p:txBody>
      </p:sp>
      <p:sp>
        <p:nvSpPr>
          <p:cNvPr id="5" name="Footer Placeholder 4">
            <a:extLst>
              <a:ext uri="{FF2B5EF4-FFF2-40B4-BE49-F238E27FC236}">
                <a16:creationId xmlns:a16="http://schemas.microsoft.com/office/drawing/2014/main" id="{D78C950A-5D3D-4BB9-88BB-C42AA54F87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7C2D1F-F916-49BC-B5F8-BDDEEA7BFE8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7E21BB9C-911D-4539-A0F7-F6C3D12E6339}" type="slidenum">
              <a:rPr lang="en-US" smtClean="0"/>
              <a:t>‹#›</a:t>
            </a:fld>
            <a:endParaRPr lang="en-US"/>
          </a:p>
        </p:txBody>
      </p:sp>
    </p:spTree>
    <p:extLst>
      <p:ext uri="{BB962C8B-B14F-4D97-AF65-F5344CB8AC3E}">
        <p14:creationId xmlns:p14="http://schemas.microsoft.com/office/powerpoint/2010/main" val="3718425105"/>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 name="Picture 6"/>
          <p:cNvPicPr/>
          <p:nvPr/>
        </p:nvPicPr>
        <p:blipFill>
          <a:blip r:embed="rId14"/>
          <a:stretch>
            <a:fillRect/>
          </a:stretch>
        </p:blipFill>
        <p:spPr>
          <a:xfrm>
            <a:off x="417600" y="4723110"/>
            <a:ext cx="1058400" cy="333180"/>
          </a:xfrm>
          <a:prstGeom prst="rect">
            <a:avLst/>
          </a:prstGeom>
        </p:spPr>
      </p:pic>
      <p:sp>
        <p:nvSpPr>
          <p:cNvPr id="21" name="Line 1"/>
          <p:cNvSpPr/>
          <p:nvPr/>
        </p:nvSpPr>
        <p:spPr>
          <a:xfrm>
            <a:off x="468000" y="4677750"/>
            <a:ext cx="8136000" cy="0"/>
          </a:xfrm>
          <a:prstGeom prst="line">
            <a:avLst/>
          </a:prstGeom>
          <a:ln w="9360">
            <a:solidFill>
              <a:srgbClr val="134266"/>
            </a:solidFill>
            <a:round/>
          </a:ln>
        </p:spPr>
      </p:sp>
      <p:sp>
        <p:nvSpPr>
          <p:cNvPr id="2" name="CustomShape 2"/>
          <p:cNvSpPr/>
          <p:nvPr/>
        </p:nvSpPr>
        <p:spPr>
          <a:xfrm>
            <a:off x="8604360" y="4650480"/>
            <a:ext cx="72720" cy="54540"/>
          </a:xfrm>
          <a:prstGeom prst="ellipse">
            <a:avLst/>
          </a:prstGeom>
          <a:solidFill>
            <a:srgbClr val="134266"/>
          </a:solidFill>
        </p:spPr>
      </p:sp>
      <p:sp>
        <p:nvSpPr>
          <p:cNvPr id="3" name="CustomShape 3"/>
          <p:cNvSpPr/>
          <p:nvPr/>
        </p:nvSpPr>
        <p:spPr>
          <a:xfrm>
            <a:off x="8388360" y="4650480"/>
            <a:ext cx="72720" cy="54540"/>
          </a:xfrm>
          <a:prstGeom prst="ellipse">
            <a:avLst/>
          </a:prstGeom>
          <a:solidFill>
            <a:srgbClr val="237CBF"/>
          </a:solidFill>
        </p:spPr>
      </p:sp>
      <p:sp>
        <p:nvSpPr>
          <p:cNvPr id="4" name="CustomShape 4"/>
          <p:cNvSpPr/>
          <p:nvPr/>
        </p:nvSpPr>
        <p:spPr>
          <a:xfrm>
            <a:off x="8244000" y="4650480"/>
            <a:ext cx="72720" cy="54540"/>
          </a:xfrm>
          <a:prstGeom prst="ellipse">
            <a:avLst/>
          </a:prstGeom>
          <a:solidFill>
            <a:srgbClr val="6EB1E4"/>
          </a:solidFill>
        </p:spPr>
      </p:sp>
      <p:sp>
        <p:nvSpPr>
          <p:cNvPr id="5" name="Line 5"/>
          <p:cNvSpPr/>
          <p:nvPr/>
        </p:nvSpPr>
        <p:spPr>
          <a:xfrm flipH="1">
            <a:off x="541080" y="221670"/>
            <a:ext cx="8134560" cy="0"/>
          </a:xfrm>
          <a:prstGeom prst="line">
            <a:avLst/>
          </a:prstGeom>
          <a:ln w="9360">
            <a:solidFill>
              <a:srgbClr val="134266"/>
            </a:solidFill>
            <a:round/>
          </a:ln>
        </p:spPr>
      </p:sp>
      <p:sp>
        <p:nvSpPr>
          <p:cNvPr id="6" name="CustomShape 6"/>
          <p:cNvSpPr/>
          <p:nvPr/>
        </p:nvSpPr>
        <p:spPr>
          <a:xfrm>
            <a:off x="541440" y="250020"/>
            <a:ext cx="72720" cy="54540"/>
          </a:xfrm>
          <a:prstGeom prst="ellipse">
            <a:avLst/>
          </a:prstGeom>
          <a:solidFill>
            <a:srgbClr val="134266"/>
          </a:solidFill>
        </p:spPr>
      </p:sp>
      <p:sp>
        <p:nvSpPr>
          <p:cNvPr id="7" name="CustomShape 7"/>
          <p:cNvSpPr/>
          <p:nvPr/>
        </p:nvSpPr>
        <p:spPr>
          <a:xfrm>
            <a:off x="757080" y="250020"/>
            <a:ext cx="72720" cy="54540"/>
          </a:xfrm>
          <a:prstGeom prst="ellipse">
            <a:avLst/>
          </a:prstGeom>
          <a:solidFill>
            <a:srgbClr val="237CBF"/>
          </a:solidFill>
        </p:spPr>
      </p:sp>
      <p:sp>
        <p:nvSpPr>
          <p:cNvPr id="8" name="CustomShape 8"/>
          <p:cNvSpPr/>
          <p:nvPr/>
        </p:nvSpPr>
        <p:spPr>
          <a:xfrm>
            <a:off x="901800" y="250020"/>
            <a:ext cx="72720" cy="54540"/>
          </a:xfrm>
          <a:prstGeom prst="ellipse">
            <a:avLst/>
          </a:prstGeom>
          <a:solidFill>
            <a:srgbClr val="6EB1E4"/>
          </a:solidFill>
        </p:spPr>
      </p:sp>
      <p:sp>
        <p:nvSpPr>
          <p:cNvPr id="11" name="CustomShape 9"/>
          <p:cNvSpPr/>
          <p:nvPr/>
        </p:nvSpPr>
        <p:spPr>
          <a:xfrm>
            <a:off x="0" y="4462560"/>
            <a:ext cx="9143640" cy="680670"/>
          </a:xfrm>
          <a:prstGeom prst="rect">
            <a:avLst/>
          </a:prstGeom>
          <a:gradFill>
            <a:gsLst>
              <a:gs pos="0">
                <a:srgbClr val="2072B0"/>
              </a:gs>
              <a:gs pos="100000">
                <a:srgbClr val="134266"/>
              </a:gs>
            </a:gsLst>
            <a:lin ang="5400000"/>
          </a:gradFill>
        </p:spPr>
      </p:sp>
      <p:sp>
        <p:nvSpPr>
          <p:cNvPr id="12" name="Line 10"/>
          <p:cNvSpPr/>
          <p:nvPr/>
        </p:nvSpPr>
        <p:spPr>
          <a:xfrm>
            <a:off x="0" y="4433670"/>
            <a:ext cx="9144000" cy="0"/>
          </a:xfrm>
          <a:prstGeom prst="line">
            <a:avLst/>
          </a:prstGeom>
          <a:ln w="9360">
            <a:solidFill>
              <a:srgbClr val="237CBF"/>
            </a:solidFill>
            <a:round/>
          </a:ln>
        </p:spPr>
      </p:sp>
      <p:sp>
        <p:nvSpPr>
          <p:cNvPr id="13" name="Line 11"/>
          <p:cNvSpPr/>
          <p:nvPr/>
        </p:nvSpPr>
        <p:spPr>
          <a:xfrm>
            <a:off x="0" y="4380210"/>
            <a:ext cx="9144000" cy="0"/>
          </a:xfrm>
          <a:prstGeom prst="line">
            <a:avLst/>
          </a:prstGeom>
          <a:ln w="9360">
            <a:solidFill>
              <a:srgbClr val="3694DA"/>
            </a:solidFill>
            <a:round/>
          </a:ln>
        </p:spPr>
      </p:sp>
      <p:sp>
        <p:nvSpPr>
          <p:cNvPr id="14" name="Line 12"/>
          <p:cNvSpPr/>
          <p:nvPr/>
        </p:nvSpPr>
        <p:spPr>
          <a:xfrm>
            <a:off x="0" y="4326480"/>
            <a:ext cx="9144000" cy="0"/>
          </a:xfrm>
          <a:prstGeom prst="line">
            <a:avLst/>
          </a:prstGeom>
          <a:ln w="9360">
            <a:solidFill>
              <a:srgbClr val="6AB0E4"/>
            </a:solidFill>
            <a:round/>
          </a:ln>
        </p:spPr>
      </p:sp>
      <p:sp>
        <p:nvSpPr>
          <p:cNvPr id="15" name="Line 13"/>
          <p:cNvSpPr/>
          <p:nvPr/>
        </p:nvSpPr>
        <p:spPr>
          <a:xfrm>
            <a:off x="0" y="4245750"/>
            <a:ext cx="9144000" cy="0"/>
          </a:xfrm>
          <a:prstGeom prst="line">
            <a:avLst/>
          </a:prstGeom>
          <a:ln w="9360">
            <a:solidFill>
              <a:srgbClr val="9BCAED"/>
            </a:solidFill>
            <a:round/>
          </a:ln>
        </p:spPr>
      </p:sp>
      <p:sp>
        <p:nvSpPr>
          <p:cNvPr id="16" name="Line 14"/>
          <p:cNvSpPr/>
          <p:nvPr/>
        </p:nvSpPr>
        <p:spPr>
          <a:xfrm>
            <a:off x="0" y="4137210"/>
            <a:ext cx="9144000" cy="0"/>
          </a:xfrm>
          <a:prstGeom prst="line">
            <a:avLst/>
          </a:prstGeom>
          <a:ln w="9360">
            <a:solidFill>
              <a:srgbClr val="C7E1F5"/>
            </a:solidFill>
            <a:round/>
          </a:ln>
        </p:spPr>
      </p:sp>
      <p:sp>
        <p:nvSpPr>
          <p:cNvPr id="18" name="PlaceHolder 15"/>
          <p:cNvSpPr>
            <a:spLocks noGrp="1"/>
          </p:cNvSpPr>
          <p:nvPr>
            <p:ph type="title"/>
          </p:nvPr>
        </p:nvSpPr>
        <p:spPr>
          <a:xfrm>
            <a:off x="685800" y="1307340"/>
            <a:ext cx="7772040" cy="1102140"/>
          </a:xfrm>
          <a:prstGeom prst="rect">
            <a:avLst/>
          </a:prstGeom>
        </p:spPr>
        <p:txBody>
          <a:bodyPr anchor="ctr"/>
          <a:lstStyle/>
          <a:p>
            <a:pPr algn="ctr"/>
            <a:r>
              <a:rPr lang="en-US" sz="3000">
                <a:solidFill>
                  <a:srgbClr val="134266"/>
                </a:solidFill>
                <a:latin typeface="Arial Narrow"/>
              </a:rPr>
              <a:t>Click to edit the title text formatClick to edit Master title style</a:t>
            </a:r>
            <a:endParaRPr/>
          </a:p>
        </p:txBody>
      </p:sp>
    </p:spTree>
    <p:extLst>
      <p:ext uri="{BB962C8B-B14F-4D97-AF65-F5344CB8AC3E}">
        <p14:creationId xmlns:p14="http://schemas.microsoft.com/office/powerpoint/2010/main" val="4198322022"/>
      </p:ext>
    </p:extLst>
  </p:cSld>
  <p:clrMap bg1="lt1" tx1="dk1" bg2="lt2" tx2="dk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 name="PlaceHolder 9"/>
          <p:cNvSpPr>
            <a:spLocks noGrp="1"/>
          </p:cNvSpPr>
          <p:nvPr>
            <p:ph type="title"/>
          </p:nvPr>
        </p:nvSpPr>
        <p:spPr>
          <a:xfrm>
            <a:off x="457200" y="141480"/>
            <a:ext cx="8229240" cy="856980"/>
          </a:xfrm>
          <a:prstGeom prst="rect">
            <a:avLst/>
          </a:prstGeom>
        </p:spPr>
        <p:txBody>
          <a:bodyPr anchor="ctr"/>
          <a:lstStyle/>
          <a:p>
            <a:pPr algn="ctr"/>
            <a:r>
              <a:rPr lang="en-US" sz="3000" dirty="0">
                <a:solidFill>
                  <a:srgbClr val="134266"/>
                </a:solidFill>
                <a:latin typeface="Arial Narrow"/>
              </a:rPr>
              <a:t>Click to edit the title text </a:t>
            </a:r>
            <a:r>
              <a:rPr lang="en-US" sz="3000" dirty="0" err="1">
                <a:solidFill>
                  <a:srgbClr val="134266"/>
                </a:solidFill>
                <a:latin typeface="Arial Narrow"/>
              </a:rPr>
              <a:t>formatClick</a:t>
            </a:r>
            <a:r>
              <a:rPr lang="en-US" sz="3000" dirty="0">
                <a:solidFill>
                  <a:srgbClr val="134266"/>
                </a:solidFill>
                <a:latin typeface="Arial Narrow"/>
              </a:rPr>
              <a:t> to edit Master title style</a:t>
            </a:r>
            <a:endParaRPr dirty="0"/>
          </a:p>
        </p:txBody>
      </p:sp>
      <p:sp>
        <p:nvSpPr>
          <p:cNvPr id="63" name="PlaceHolder 10"/>
          <p:cNvSpPr>
            <a:spLocks noGrp="1"/>
          </p:cNvSpPr>
          <p:nvPr>
            <p:ph type="body"/>
          </p:nvPr>
        </p:nvSpPr>
        <p:spPr>
          <a:xfrm>
            <a:off x="457200" y="1112130"/>
            <a:ext cx="8229240" cy="3482190"/>
          </a:xfrm>
          <a:prstGeom prst="rect">
            <a:avLst/>
          </a:prstGeom>
        </p:spPr>
        <p:txBody>
          <a:bodyPr/>
          <a:lstStyle/>
          <a:p>
            <a:pPr>
              <a:buSzPct val="45000"/>
              <a:buFont typeface="StarSymbol"/>
              <a:buChar char=""/>
            </a:pPr>
            <a:r>
              <a:rPr lang="en-US" dirty="0">
                <a:solidFill>
                  <a:srgbClr val="000000"/>
                </a:solidFill>
                <a:latin typeface="Arial Narrow"/>
              </a:rPr>
              <a:t>Click to edit the outline text format</a:t>
            </a:r>
            <a:endParaRPr dirty="0"/>
          </a:p>
          <a:p>
            <a:pPr lvl="1">
              <a:buSzPct val="45000"/>
              <a:buFont typeface="StarSymbol"/>
              <a:buChar char=""/>
            </a:pPr>
            <a:r>
              <a:rPr lang="en-US" dirty="0">
                <a:solidFill>
                  <a:srgbClr val="000000"/>
                </a:solidFill>
                <a:latin typeface="Arial Narrow"/>
              </a:rPr>
              <a:t>Second Outline Level</a:t>
            </a:r>
            <a:endParaRPr dirty="0"/>
          </a:p>
          <a:p>
            <a:pPr lvl="2">
              <a:buSzPct val="75000"/>
              <a:buFont typeface="StarSymbol"/>
              <a:buChar char=""/>
            </a:pPr>
            <a:r>
              <a:rPr lang="en-US" dirty="0">
                <a:solidFill>
                  <a:srgbClr val="000000"/>
                </a:solidFill>
                <a:latin typeface="Arial Narrow"/>
              </a:rPr>
              <a:t>Third Outline Level</a:t>
            </a:r>
            <a:endParaRPr dirty="0"/>
          </a:p>
          <a:p>
            <a:pPr lvl="3">
              <a:buSzPct val="45000"/>
              <a:buFont typeface="StarSymbol"/>
              <a:buChar char=""/>
            </a:pPr>
            <a:r>
              <a:rPr lang="en-US" dirty="0">
                <a:solidFill>
                  <a:srgbClr val="000000"/>
                </a:solidFill>
                <a:latin typeface="Arial Narrow"/>
              </a:rPr>
              <a:t>Fourth Outline Level</a:t>
            </a:r>
            <a:endParaRPr dirty="0"/>
          </a:p>
          <a:p>
            <a:pPr lvl="4">
              <a:buSzPct val="75000"/>
              <a:buFont typeface="StarSymbol"/>
              <a:buChar char=""/>
            </a:pPr>
            <a:r>
              <a:rPr lang="en-US" dirty="0">
                <a:solidFill>
                  <a:srgbClr val="000000"/>
                </a:solidFill>
                <a:latin typeface="Arial Narrow"/>
              </a:rPr>
              <a:t>Fifth Outline Level</a:t>
            </a:r>
            <a:endParaRPr dirty="0"/>
          </a:p>
          <a:p>
            <a:pPr lvl="5">
              <a:buSzPct val="45000"/>
              <a:buFont typeface="StarSymbol"/>
              <a:buChar char=""/>
            </a:pPr>
            <a:r>
              <a:rPr lang="en-US" dirty="0">
                <a:solidFill>
                  <a:srgbClr val="000000"/>
                </a:solidFill>
                <a:latin typeface="Arial Narrow"/>
              </a:rPr>
              <a:t>Sixth Outline Level</a:t>
            </a:r>
            <a:endParaRPr dirty="0"/>
          </a:p>
          <a:p>
            <a:pPr lvl="6">
              <a:buSzPct val="45000"/>
              <a:buFont typeface="StarSymbol"/>
              <a:buChar char=""/>
            </a:pPr>
            <a:r>
              <a:rPr lang="en-US" dirty="0">
                <a:solidFill>
                  <a:srgbClr val="000000"/>
                </a:solidFill>
                <a:latin typeface="Arial Narrow"/>
              </a:rPr>
              <a:t>Seventh Outline Level</a:t>
            </a:r>
            <a:endParaRPr dirty="0"/>
          </a:p>
          <a:p>
            <a:pPr lvl="7">
              <a:buSzPct val="45000"/>
              <a:buFont typeface="StarSymbol"/>
              <a:buChar char=""/>
            </a:pPr>
            <a:r>
              <a:rPr lang="en-US" dirty="0">
                <a:solidFill>
                  <a:srgbClr val="000000"/>
                </a:solidFill>
                <a:latin typeface="Arial Narrow"/>
              </a:rPr>
              <a:t>Eighth Outline Level</a:t>
            </a:r>
            <a:endParaRPr dirty="0"/>
          </a:p>
          <a:p>
            <a:r>
              <a:rPr lang="en-US" dirty="0">
                <a:solidFill>
                  <a:srgbClr val="000000"/>
                </a:solidFill>
                <a:latin typeface="Arial Narrow"/>
              </a:rPr>
              <a:t>Ninth Outline </a:t>
            </a:r>
            <a:r>
              <a:rPr lang="en-US" dirty="0" err="1">
                <a:solidFill>
                  <a:srgbClr val="000000"/>
                </a:solidFill>
                <a:latin typeface="Arial Narrow"/>
              </a:rPr>
              <a:t>LevelClick</a:t>
            </a:r>
            <a:r>
              <a:rPr lang="en-US" dirty="0">
                <a:solidFill>
                  <a:srgbClr val="000000"/>
                </a:solidFill>
                <a:latin typeface="Arial Narrow"/>
              </a:rPr>
              <a:t> to edit Master text styles</a:t>
            </a:r>
            <a:endParaRPr dirty="0"/>
          </a:p>
          <a:p>
            <a:r>
              <a:rPr lang="en-US" dirty="0">
                <a:solidFill>
                  <a:srgbClr val="000000"/>
                </a:solidFill>
                <a:latin typeface="Arial Narrow"/>
              </a:rPr>
              <a:t>Second level</a:t>
            </a:r>
            <a:endParaRPr dirty="0"/>
          </a:p>
          <a:p>
            <a:r>
              <a:rPr lang="en-US" dirty="0">
                <a:solidFill>
                  <a:srgbClr val="000000"/>
                </a:solidFill>
                <a:latin typeface="Arial Narrow"/>
              </a:rPr>
              <a:t>Third level</a:t>
            </a:r>
            <a:endParaRPr dirty="0"/>
          </a:p>
          <a:p>
            <a:r>
              <a:rPr lang="en-US" dirty="0">
                <a:solidFill>
                  <a:srgbClr val="000000"/>
                </a:solidFill>
                <a:latin typeface="Arial Narrow"/>
              </a:rPr>
              <a:t>Fourth level</a:t>
            </a:r>
            <a:endParaRPr dirty="0"/>
          </a:p>
          <a:p>
            <a:r>
              <a:rPr lang="en-US" dirty="0">
                <a:solidFill>
                  <a:srgbClr val="000000"/>
                </a:solidFill>
                <a:latin typeface="Arial Narrow"/>
              </a:rPr>
              <a:t>Fifth level</a:t>
            </a:r>
            <a:endParaRPr dirty="0"/>
          </a:p>
        </p:txBody>
      </p:sp>
      <p:sp>
        <p:nvSpPr>
          <p:cNvPr id="64" name="PlaceHolder 11"/>
          <p:cNvSpPr>
            <a:spLocks noGrp="1"/>
          </p:cNvSpPr>
          <p:nvPr>
            <p:ph type="ftr"/>
          </p:nvPr>
        </p:nvSpPr>
        <p:spPr>
          <a:xfrm>
            <a:off x="0" y="0"/>
            <a:ext cx="360" cy="270"/>
          </a:xfrm>
          <a:prstGeom prst="rect">
            <a:avLst/>
          </a:prstGeom>
        </p:spPr>
        <p:txBody>
          <a:bodyPr lIns="90000" tIns="45000" rIns="90000" bIns="45000"/>
          <a:lstStyle/>
          <a:p>
            <a:r>
              <a:rPr lang="it-IT" dirty="0">
                <a:solidFill>
                  <a:srgbClr val="000000"/>
                </a:solidFill>
                <a:latin typeface="Arial Narrow"/>
                <a:ea typeface="DejaVu Sans"/>
                <a:cs typeface="DejaVu Sans"/>
              </a:rPr>
              <a:t>Marco </a:t>
            </a:r>
            <a:r>
              <a:rPr lang="it-IT" dirty="0" err="1">
                <a:solidFill>
                  <a:srgbClr val="000000"/>
                </a:solidFill>
                <a:latin typeface="Arial Narrow"/>
                <a:ea typeface="DejaVu Sans"/>
                <a:cs typeface="DejaVu Sans"/>
              </a:rPr>
              <a:t>Funaro</a:t>
            </a:r>
            <a:endParaRPr dirty="0">
              <a:solidFill>
                <a:prstClr val="black"/>
              </a:solidFill>
              <a:latin typeface="Arial"/>
              <a:ea typeface="DejaVu Sans"/>
              <a:cs typeface="DejaVu Sans"/>
            </a:endParaRPr>
          </a:p>
        </p:txBody>
      </p:sp>
      <p:sp>
        <p:nvSpPr>
          <p:cNvPr id="65" name="PlaceHolder 12"/>
          <p:cNvSpPr>
            <a:spLocks noGrp="1"/>
          </p:cNvSpPr>
          <p:nvPr>
            <p:ph type="sldNum"/>
          </p:nvPr>
        </p:nvSpPr>
        <p:spPr>
          <a:xfrm>
            <a:off x="0" y="0"/>
            <a:ext cx="360" cy="270"/>
          </a:xfrm>
          <a:prstGeom prst="rect">
            <a:avLst/>
          </a:prstGeom>
        </p:spPr>
        <p:txBody>
          <a:bodyPr lIns="90000" tIns="45000" rIns="90000" bIns="45000"/>
          <a:lstStyle/>
          <a:p>
            <a:fld id="{E19181F1-E1D1-41B1-9111-919161310121}" type="slidenum">
              <a:rPr lang="it-IT">
                <a:solidFill>
                  <a:srgbClr val="000000"/>
                </a:solidFill>
                <a:latin typeface="Arial Narrow"/>
                <a:ea typeface="DejaVu Sans"/>
                <a:cs typeface="DejaVu Sans"/>
              </a:rPr>
              <a:pPr/>
              <a:t>‹#›</a:t>
            </a:fld>
            <a:endParaRPr dirty="0">
              <a:solidFill>
                <a:prstClr val="black"/>
              </a:solidFill>
              <a:latin typeface="Arial"/>
              <a:ea typeface="DejaVu Sans"/>
              <a:cs typeface="DejaVu Sans"/>
            </a:endParaRPr>
          </a:p>
        </p:txBody>
      </p:sp>
    </p:spTree>
    <p:extLst>
      <p:ext uri="{BB962C8B-B14F-4D97-AF65-F5344CB8AC3E}">
        <p14:creationId xmlns:p14="http://schemas.microsoft.com/office/powerpoint/2010/main" val="1301970631"/>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 id="2147484341" r:id="rId10"/>
    <p:sldLayoutId id="2147484342" r:id="rId11"/>
    <p:sldLayoutId id="2147484343" r:id="rId1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5979"/>
            <a:ext cx="82296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457200" y="4683919"/>
            <a:ext cx="2133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50" smtClean="0">
                <a:latin typeface="Candara"/>
              </a:defRPr>
            </a:lvl1pPr>
          </a:lstStyle>
          <a:p>
            <a:pPr>
              <a:defRPr/>
            </a:pPr>
            <a:endParaRPr lang="en-US" dirty="0"/>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50" smtClean="0">
                <a:latin typeface="Candara"/>
              </a:defRPr>
            </a:lvl1pPr>
          </a:lstStyle>
          <a:p>
            <a:pPr>
              <a:defRPr/>
            </a:pPr>
            <a:endParaRPr lang="en-US" dirty="0"/>
          </a:p>
        </p:txBody>
      </p:sp>
    </p:spTree>
    <p:extLst>
      <p:ext uri="{BB962C8B-B14F-4D97-AF65-F5344CB8AC3E}">
        <p14:creationId xmlns:p14="http://schemas.microsoft.com/office/powerpoint/2010/main" val="4197658662"/>
      </p:ext>
    </p:extLst>
  </p:cSld>
  <p:clrMap bg1="dk2" tx1="lt1" bg2="dk1" tx2="lt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 id="2147484356" r:id="rId12"/>
    <p:sldLayoutId id="2147484357" r:id="rId13"/>
    <p:sldLayoutId id="2147484358" r:id="rId14"/>
  </p:sldLayoutIdLst>
  <p:txStyles>
    <p:titleStyle>
      <a:lvl1pPr algn="ctr" rtl="0" eaLnBrk="0" fontAlgn="base" hangingPunct="0">
        <a:spcBef>
          <a:spcPct val="0"/>
        </a:spcBef>
        <a:spcAft>
          <a:spcPct val="0"/>
        </a:spcAft>
        <a:defRPr sz="3300">
          <a:solidFill>
            <a:schemeClr val="tx2"/>
          </a:solidFill>
          <a:latin typeface="Candara"/>
          <a:ea typeface="ＭＳ Ｐゴシック" pitchFamily="-109" charset="-128"/>
          <a:cs typeface="Candara"/>
        </a:defRPr>
      </a:lvl1pPr>
      <a:lvl2pPr algn="ctr" rtl="0" eaLnBrk="0" fontAlgn="base" hangingPunct="0">
        <a:spcBef>
          <a:spcPct val="0"/>
        </a:spcBef>
        <a:spcAft>
          <a:spcPct val="0"/>
        </a:spcAft>
        <a:defRPr sz="3300">
          <a:solidFill>
            <a:schemeClr val="tx2"/>
          </a:solidFill>
          <a:latin typeface="Palatino Linotype" pitchFamily="18" charset="0"/>
          <a:ea typeface="ＭＳ Ｐゴシック" pitchFamily="-109" charset="-128"/>
          <a:cs typeface="ＭＳ Ｐゴシック" pitchFamily="-109" charset="-128"/>
        </a:defRPr>
      </a:lvl2pPr>
      <a:lvl3pPr algn="ctr" rtl="0" eaLnBrk="0" fontAlgn="base" hangingPunct="0">
        <a:spcBef>
          <a:spcPct val="0"/>
        </a:spcBef>
        <a:spcAft>
          <a:spcPct val="0"/>
        </a:spcAft>
        <a:defRPr sz="3300">
          <a:solidFill>
            <a:schemeClr val="tx2"/>
          </a:solidFill>
          <a:latin typeface="Palatino Linotype" pitchFamily="18" charset="0"/>
          <a:ea typeface="ＭＳ Ｐゴシック" pitchFamily="-109" charset="-128"/>
          <a:cs typeface="ＭＳ Ｐゴシック" pitchFamily="-109" charset="-128"/>
        </a:defRPr>
      </a:lvl3pPr>
      <a:lvl4pPr algn="ctr" rtl="0" eaLnBrk="0" fontAlgn="base" hangingPunct="0">
        <a:spcBef>
          <a:spcPct val="0"/>
        </a:spcBef>
        <a:spcAft>
          <a:spcPct val="0"/>
        </a:spcAft>
        <a:defRPr sz="3300">
          <a:solidFill>
            <a:schemeClr val="tx2"/>
          </a:solidFill>
          <a:latin typeface="Palatino Linotype" pitchFamily="18" charset="0"/>
          <a:ea typeface="ＭＳ Ｐゴシック" pitchFamily="-109" charset="-128"/>
          <a:cs typeface="ＭＳ Ｐゴシック" pitchFamily="-109" charset="-128"/>
        </a:defRPr>
      </a:lvl4pPr>
      <a:lvl5pPr algn="ctr" rtl="0" eaLnBrk="0" fontAlgn="base" hangingPunct="0">
        <a:spcBef>
          <a:spcPct val="0"/>
        </a:spcBef>
        <a:spcAft>
          <a:spcPct val="0"/>
        </a:spcAft>
        <a:defRPr sz="3300">
          <a:solidFill>
            <a:schemeClr val="tx2"/>
          </a:solidFill>
          <a:latin typeface="Palatino Linotype" pitchFamily="18" charset="0"/>
          <a:ea typeface="ＭＳ Ｐゴシック" pitchFamily="-109" charset="-128"/>
          <a:cs typeface="ＭＳ Ｐゴシック" pitchFamily="-109" charset="-128"/>
        </a:defRPr>
      </a:lvl5pPr>
      <a:lvl6pPr marL="342900" algn="ctr" rtl="0" fontAlgn="base">
        <a:spcBef>
          <a:spcPct val="0"/>
        </a:spcBef>
        <a:spcAft>
          <a:spcPct val="0"/>
        </a:spcAft>
        <a:defRPr sz="3300">
          <a:solidFill>
            <a:schemeClr val="tx2"/>
          </a:solidFill>
          <a:latin typeface="Palatino Linotype" pitchFamily="18" charset="0"/>
        </a:defRPr>
      </a:lvl6pPr>
      <a:lvl7pPr marL="685800" algn="ctr" rtl="0" fontAlgn="base">
        <a:spcBef>
          <a:spcPct val="0"/>
        </a:spcBef>
        <a:spcAft>
          <a:spcPct val="0"/>
        </a:spcAft>
        <a:defRPr sz="3300">
          <a:solidFill>
            <a:schemeClr val="tx2"/>
          </a:solidFill>
          <a:latin typeface="Palatino Linotype" pitchFamily="18" charset="0"/>
        </a:defRPr>
      </a:lvl7pPr>
      <a:lvl8pPr marL="1028700" algn="ctr" rtl="0" fontAlgn="base">
        <a:spcBef>
          <a:spcPct val="0"/>
        </a:spcBef>
        <a:spcAft>
          <a:spcPct val="0"/>
        </a:spcAft>
        <a:defRPr sz="3300">
          <a:solidFill>
            <a:schemeClr val="tx2"/>
          </a:solidFill>
          <a:latin typeface="Palatino Linotype" pitchFamily="18" charset="0"/>
        </a:defRPr>
      </a:lvl8pPr>
      <a:lvl9pPr marL="1371600" algn="ctr" rtl="0" fontAlgn="base">
        <a:spcBef>
          <a:spcPct val="0"/>
        </a:spcBef>
        <a:spcAft>
          <a:spcPct val="0"/>
        </a:spcAft>
        <a:defRPr sz="3300">
          <a:solidFill>
            <a:schemeClr val="tx2"/>
          </a:solidFill>
          <a:latin typeface="Palatino Linotype" pitchFamily="18" charset="0"/>
        </a:defRPr>
      </a:lvl9pPr>
    </p:titleStyle>
    <p:bodyStyle>
      <a:lvl1pPr marL="257175" indent="-257175" algn="l" rtl="0" eaLnBrk="0" fontAlgn="base" hangingPunct="0">
        <a:spcBef>
          <a:spcPct val="20000"/>
        </a:spcBef>
        <a:spcAft>
          <a:spcPct val="0"/>
        </a:spcAft>
        <a:buClr>
          <a:schemeClr val="tx2"/>
        </a:buClr>
        <a:buChar char="•"/>
        <a:defRPr sz="2400">
          <a:solidFill>
            <a:schemeClr val="tx1"/>
          </a:solidFill>
          <a:latin typeface="Candara"/>
          <a:ea typeface="ＭＳ Ｐゴシック" pitchFamily="-109" charset="-128"/>
          <a:cs typeface="Candara"/>
        </a:defRPr>
      </a:lvl1pPr>
      <a:lvl2pPr marL="557213" indent="-214313" algn="l" rtl="0" eaLnBrk="0" fontAlgn="base" hangingPunct="0">
        <a:spcBef>
          <a:spcPct val="20000"/>
        </a:spcBef>
        <a:spcAft>
          <a:spcPct val="0"/>
        </a:spcAft>
        <a:buChar char="–"/>
        <a:defRPr sz="2100">
          <a:solidFill>
            <a:schemeClr val="tx1"/>
          </a:solidFill>
          <a:latin typeface="Candara"/>
          <a:ea typeface="ＭＳ Ｐゴシック" pitchFamily="-109" charset="-128"/>
          <a:cs typeface="Candara"/>
        </a:defRPr>
      </a:lvl2pPr>
      <a:lvl3pPr marL="857250" indent="-171450" algn="l" rtl="0" eaLnBrk="0" fontAlgn="base" hangingPunct="0">
        <a:spcBef>
          <a:spcPct val="20000"/>
        </a:spcBef>
        <a:spcAft>
          <a:spcPct val="0"/>
        </a:spcAft>
        <a:buChar char="•"/>
        <a:defRPr sz="1800">
          <a:solidFill>
            <a:schemeClr val="tx1"/>
          </a:solidFill>
          <a:latin typeface="Candara"/>
          <a:ea typeface="ＭＳ Ｐゴシック" pitchFamily="-109" charset="-128"/>
          <a:cs typeface="Candara"/>
        </a:defRPr>
      </a:lvl3pPr>
      <a:lvl4pPr marL="1200150" indent="-171450" algn="l" rtl="0" eaLnBrk="0" fontAlgn="base" hangingPunct="0">
        <a:spcBef>
          <a:spcPct val="20000"/>
        </a:spcBef>
        <a:spcAft>
          <a:spcPct val="0"/>
        </a:spcAft>
        <a:buChar char="–"/>
        <a:defRPr sz="1500">
          <a:solidFill>
            <a:schemeClr val="tx1"/>
          </a:solidFill>
          <a:latin typeface="Candara"/>
          <a:ea typeface="ＭＳ Ｐゴシック" pitchFamily="-109" charset="-128"/>
          <a:cs typeface="Candara"/>
        </a:defRPr>
      </a:lvl4pPr>
      <a:lvl5pPr marL="1543050" indent="-171450" algn="l" rtl="0" eaLnBrk="0" fontAlgn="base" hangingPunct="0">
        <a:spcBef>
          <a:spcPct val="20000"/>
        </a:spcBef>
        <a:spcAft>
          <a:spcPct val="0"/>
        </a:spcAft>
        <a:buChar char="»"/>
        <a:defRPr sz="1500">
          <a:solidFill>
            <a:schemeClr val="tx1"/>
          </a:solidFill>
          <a:latin typeface="Candara"/>
          <a:ea typeface="ＭＳ Ｐゴシック" pitchFamily="-109" charset="-128"/>
          <a:cs typeface="Candara"/>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32.tiff"/><Relationship Id="rId4" Type="http://schemas.openxmlformats.org/officeDocument/2006/relationships/image" Target="../media/image31.tif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7.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8.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38.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43.xml"/><Relationship Id="rId4" Type="http://schemas.openxmlformats.org/officeDocument/2006/relationships/image" Target="../media/image49.emf"/></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emf"/><Relationship Id="rId1" Type="http://schemas.openxmlformats.org/officeDocument/2006/relationships/slideLayout" Target="../slideLayouts/slideLayout43.xml"/><Relationship Id="rId4" Type="http://schemas.openxmlformats.org/officeDocument/2006/relationships/image" Target="../media/image49.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emf"/><Relationship Id="rId1" Type="http://schemas.openxmlformats.org/officeDocument/2006/relationships/slideLayout" Target="../slideLayouts/slideLayout43.xml"/><Relationship Id="rId4" Type="http://schemas.openxmlformats.org/officeDocument/2006/relationships/image" Target="../media/image49.emf"/></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2.mp4"/><Relationship Id="rId7"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video" Target="../media/media3.mp4"/><Relationship Id="rId11" Type="http://schemas.openxmlformats.org/officeDocument/2006/relationships/image" Target="../media/image11.png"/><Relationship Id="rId5" Type="http://schemas.microsoft.com/office/2007/relationships/media" Target="../media/media3.mp4"/><Relationship Id="rId10"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6.tiff"/><Relationship Id="rId4" Type="http://schemas.openxmlformats.org/officeDocument/2006/relationships/image" Target="../media/image15.tif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F3628A1-3E98-4A7C-8293-8A5E95FC113D}"/>
              </a:ext>
            </a:extLst>
          </p:cNvPr>
          <p:cNvSpPr txBox="1">
            <a:spLocks/>
          </p:cNvSpPr>
          <p:nvPr/>
        </p:nvSpPr>
        <p:spPr>
          <a:xfrm>
            <a:off x="1143000" y="1428750"/>
            <a:ext cx="6858000" cy="17907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4050" dirty="0">
                <a:solidFill>
                  <a:prstClr val="black"/>
                </a:solidFill>
                <a:latin typeface="Calibri Light" panose="020F0302020204030204"/>
              </a:rPr>
              <a:t>A conversation on future embedded systems</a:t>
            </a:r>
          </a:p>
        </p:txBody>
      </p:sp>
    </p:spTree>
    <p:extLst>
      <p:ext uri="{BB962C8B-B14F-4D97-AF65-F5344CB8AC3E}">
        <p14:creationId xmlns:p14="http://schemas.microsoft.com/office/powerpoint/2010/main" val="1826709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5D5A62-85D3-A94B-807E-15270520D3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
          <a:stretch/>
        </p:blipFill>
        <p:spPr>
          <a:xfrm>
            <a:off x="1143016" y="1"/>
            <a:ext cx="6857984" cy="4599197"/>
          </a:xfrm>
          <a:prstGeom prst="rect">
            <a:avLst/>
          </a:prstGeom>
        </p:spPr>
      </p:pic>
      <p:pic>
        <p:nvPicPr>
          <p:cNvPr id="97" name="Picture 96">
            <a:extLst>
              <a:ext uri="{FF2B5EF4-FFF2-40B4-BE49-F238E27FC236}">
                <a16:creationId xmlns:a16="http://schemas.microsoft.com/office/drawing/2014/main" id="{7309214B-9B60-4A94-88B5-44CB8D2632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screen">
            <a:extLst>
              <a:ext uri="{28A0092B-C50C-407E-A947-70E740481C1C}">
                <a14:useLocalDpi xmlns:a14="http://schemas.microsoft.com/office/drawing/2010/main"/>
              </a:ext>
            </a:extLst>
          </a:blip>
          <a:srcRect b="26004"/>
          <a:stretch>
            <a:fillRect/>
          </a:stretch>
        </p:blipFill>
        <p:spPr>
          <a:xfrm>
            <a:off x="1143000" y="1337524"/>
            <a:ext cx="6858000" cy="3805976"/>
          </a:xfrm>
          <a:custGeom>
            <a:avLst/>
            <a:gdLst>
              <a:gd name="connsiteX0" fmla="*/ 0 w 12192000"/>
              <a:gd name="connsiteY0" fmla="*/ 0 h 5074635"/>
              <a:gd name="connsiteX1" fmla="*/ 12192000 w 12192000"/>
              <a:gd name="connsiteY1" fmla="*/ 0 h 5074635"/>
              <a:gd name="connsiteX2" fmla="*/ 12192000 w 12192000"/>
              <a:gd name="connsiteY2" fmla="*/ 5074635 h 5074635"/>
              <a:gd name="connsiteX3" fmla="*/ 0 w 12192000"/>
              <a:gd name="connsiteY3" fmla="*/ 5074635 h 5074635"/>
            </a:gdLst>
            <a:ahLst/>
            <a:cxnLst>
              <a:cxn ang="0">
                <a:pos x="connsiteX0" y="connsiteY0"/>
              </a:cxn>
              <a:cxn ang="0">
                <a:pos x="connsiteX1" y="connsiteY1"/>
              </a:cxn>
              <a:cxn ang="0">
                <a:pos x="connsiteX2" y="connsiteY2"/>
              </a:cxn>
              <a:cxn ang="0">
                <a:pos x="connsiteX3" y="connsiteY3"/>
              </a:cxn>
            </a:cxnLst>
            <a:rect l="l" t="t" r="r" b="b"/>
            <a:pathLst>
              <a:path w="12192000" h="5074635">
                <a:moveTo>
                  <a:pt x="0" y="0"/>
                </a:moveTo>
                <a:lnTo>
                  <a:pt x="12192000" y="0"/>
                </a:lnTo>
                <a:lnTo>
                  <a:pt x="12192000" y="5074635"/>
                </a:lnTo>
                <a:lnTo>
                  <a:pt x="0" y="5074635"/>
                </a:lnTo>
                <a:close/>
              </a:path>
            </a:pathLst>
          </a:custGeom>
        </p:spPr>
      </p:pic>
      <p:sp>
        <p:nvSpPr>
          <p:cNvPr id="155" name="TextShape 3"/>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
        <p:nvSpPr>
          <p:cNvPr id="156" name="TextShape 4"/>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Tree>
    <p:extLst>
      <p:ext uri="{BB962C8B-B14F-4D97-AF65-F5344CB8AC3E}">
        <p14:creationId xmlns:p14="http://schemas.microsoft.com/office/powerpoint/2010/main" val="3922628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00" y="0"/>
            <a:ext cx="6858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ndParaRPr>
          </a:p>
        </p:txBody>
      </p:sp>
      <p:sp>
        <p:nvSpPr>
          <p:cNvPr id="99" name="Rectangle 9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4714" y="813561"/>
            <a:ext cx="6856286" cy="247065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ndParaRPr>
          </a:p>
        </p:txBody>
      </p:sp>
      <p:pic>
        <p:nvPicPr>
          <p:cNvPr id="101" name="Picture 100">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rcRect l="8235" r="8214" b="45501"/>
          <a:stretch>
            <a:fillRect/>
          </a:stretch>
        </p:blipFill>
        <p:spPr>
          <a:xfrm flipV="1">
            <a:off x="1143001" y="0"/>
            <a:ext cx="6857999" cy="335502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153" name="TextShape 1"/>
          <p:cNvSpPr txBox="1"/>
          <p:nvPr/>
        </p:nvSpPr>
        <p:spPr>
          <a:xfrm>
            <a:off x="1567082" y="1557337"/>
            <a:ext cx="6009836" cy="1008851"/>
          </a:xfrm>
          <a:prstGeom prst="rect">
            <a:avLst/>
          </a:prstGeom>
        </p:spPr>
        <p:txBody>
          <a:bodyPr vert="horz" lIns="68580" tIns="34290" rIns="68580" bIns="34290" rtlCol="0" anchor="ctr">
            <a:normAutofit/>
          </a:bodyPr>
          <a:lstStyle/>
          <a:p>
            <a:pPr algn="ctr" defTabSz="685800">
              <a:lnSpc>
                <a:spcPct val="90000"/>
              </a:lnSpc>
              <a:spcBef>
                <a:spcPct val="0"/>
              </a:spcBef>
              <a:spcAft>
                <a:spcPts val="450"/>
              </a:spcAft>
            </a:pPr>
            <a:r>
              <a:rPr lang="en-US" sz="3675" b="1" dirty="0">
                <a:solidFill>
                  <a:srgbClr val="FFFFFF"/>
                </a:solidFill>
                <a:latin typeface="Arial"/>
                <a:ea typeface="+mj-ea"/>
                <a:cs typeface="+mj-cs"/>
              </a:rPr>
              <a:t>Research</a:t>
            </a:r>
          </a:p>
        </p:txBody>
      </p:sp>
      <p:sp>
        <p:nvSpPr>
          <p:cNvPr id="155" name="TextShape 3"/>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
        <p:nvSpPr>
          <p:cNvPr id="156" name="TextShape 4"/>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Tree>
    <p:extLst>
      <p:ext uri="{BB962C8B-B14F-4D97-AF65-F5344CB8AC3E}">
        <p14:creationId xmlns:p14="http://schemas.microsoft.com/office/powerpoint/2010/main" val="17568012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655850-0DFD-914B-ADA9-EE4AE71DB6F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70558" y="183"/>
            <a:ext cx="4330442" cy="2510029"/>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2" name="Picture 1">
            <a:extLst>
              <a:ext uri="{FF2B5EF4-FFF2-40B4-BE49-F238E27FC236}">
                <a16:creationId xmlns:a16="http://schemas.microsoft.com/office/drawing/2014/main" id="{AFD9FD72-AFBF-6B47-8639-E2F5CBC0140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
          <a:stretch/>
        </p:blipFill>
        <p:spPr>
          <a:xfrm>
            <a:off x="1143016" y="8"/>
            <a:ext cx="3296120" cy="2510021"/>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4" name="Picture 3">
            <a:extLst>
              <a:ext uri="{FF2B5EF4-FFF2-40B4-BE49-F238E27FC236}">
                <a16:creationId xmlns:a16="http://schemas.microsoft.com/office/drawing/2014/main" id="{E2A23289-E5C7-CD46-96BA-A2EF34A2AF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2"/>
          <a:stretch/>
        </p:blipFill>
        <p:spPr>
          <a:xfrm>
            <a:off x="4714924" y="2633472"/>
            <a:ext cx="3286076" cy="2510029"/>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3" name="Picture 2">
            <a:extLst>
              <a:ext uri="{FF2B5EF4-FFF2-40B4-BE49-F238E27FC236}">
                <a16:creationId xmlns:a16="http://schemas.microsoft.com/office/drawing/2014/main" id="{128F51C0-D89A-6D40-8FE2-422C93DB405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43016" y="2633472"/>
            <a:ext cx="4330427" cy="2510029"/>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
        <p:nvSpPr>
          <p:cNvPr id="155" name="TextShape 3"/>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
        <p:nvSpPr>
          <p:cNvPr id="156" name="TextShape 4"/>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Tree>
    <p:extLst>
      <p:ext uri="{BB962C8B-B14F-4D97-AF65-F5344CB8AC3E}">
        <p14:creationId xmlns:p14="http://schemas.microsoft.com/office/powerpoint/2010/main" val="2166743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8" name="Rectangle 96">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00" y="0"/>
            <a:ext cx="6858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ndParaRPr>
          </a:p>
        </p:txBody>
      </p:sp>
      <p:pic>
        <p:nvPicPr>
          <p:cNvPr id="4" name="Picture 3">
            <a:extLst>
              <a:ext uri="{FF2B5EF4-FFF2-40B4-BE49-F238E27FC236}">
                <a16:creationId xmlns:a16="http://schemas.microsoft.com/office/drawing/2014/main" id="{A26A923E-822D-A94E-92A5-CD78F163E6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43015" y="7"/>
            <a:ext cx="4058648" cy="2226971"/>
          </a:xfrm>
          <a:custGeom>
            <a:avLst/>
            <a:gdLst/>
            <a:ahLst/>
            <a:cxnLst/>
            <a:rect l="l" t="t" r="r" b="b"/>
            <a:pathLst>
              <a:path w="7215401" h="2969304">
                <a:moveTo>
                  <a:pt x="0" y="0"/>
                </a:moveTo>
                <a:lnTo>
                  <a:pt x="677334" y="0"/>
                </a:lnTo>
                <a:lnTo>
                  <a:pt x="1168036" y="0"/>
                </a:lnTo>
                <a:lnTo>
                  <a:pt x="1205499" y="0"/>
                </a:lnTo>
                <a:lnTo>
                  <a:pt x="1647632" y="0"/>
                </a:lnTo>
                <a:lnTo>
                  <a:pt x="7215401" y="0"/>
                </a:lnTo>
                <a:lnTo>
                  <a:pt x="5840224" y="2969304"/>
                </a:lnTo>
                <a:lnTo>
                  <a:pt x="0" y="2969304"/>
                </a:lnTo>
                <a:close/>
              </a:path>
            </a:pathLst>
          </a:custGeom>
        </p:spPr>
      </p:pic>
      <p:pic>
        <p:nvPicPr>
          <p:cNvPr id="5" name="Picture 4">
            <a:extLst>
              <a:ext uri="{FF2B5EF4-FFF2-40B4-BE49-F238E27FC236}">
                <a16:creationId xmlns:a16="http://schemas.microsoft.com/office/drawing/2014/main" id="{583DE8D1-C0A9-0341-BB89-FCD809FC625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05506" y="8"/>
            <a:ext cx="3695495" cy="2813043"/>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2" name="Picture 1">
            <a:extLst>
              <a:ext uri="{FF2B5EF4-FFF2-40B4-BE49-F238E27FC236}">
                <a16:creationId xmlns:a16="http://schemas.microsoft.com/office/drawing/2014/main" id="{D741776B-CC4F-114C-872B-031649FDC2D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95381" y="2915920"/>
            <a:ext cx="4505620" cy="2227580"/>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6" name="Picture 5">
            <a:extLst>
              <a:ext uri="{FF2B5EF4-FFF2-40B4-BE49-F238E27FC236}">
                <a16:creationId xmlns:a16="http://schemas.microsoft.com/office/drawing/2014/main" id="{96449C9C-F3E5-314B-BE77-3413F04D173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43015" y="2329848"/>
            <a:ext cx="3492859" cy="2813652"/>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p:spPr>
      </p:pic>
      <p:sp>
        <p:nvSpPr>
          <p:cNvPr id="155" name="TextShape 3"/>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
        <p:nvSpPr>
          <p:cNvPr id="156" name="TextShape 4"/>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Tree>
    <p:extLst>
      <p:ext uri="{BB962C8B-B14F-4D97-AF65-F5344CB8AC3E}">
        <p14:creationId xmlns:p14="http://schemas.microsoft.com/office/powerpoint/2010/main" val="1127620699"/>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3"/>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
        <p:nvSpPr>
          <p:cNvPr id="156" name="TextShape 4"/>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
        <p:nvSpPr>
          <p:cNvPr id="14" name="TextBox 13"/>
          <p:cNvSpPr txBox="1"/>
          <p:nvPr/>
        </p:nvSpPr>
        <p:spPr>
          <a:xfrm>
            <a:off x="2083883" y="4609605"/>
            <a:ext cx="5021451" cy="415498"/>
          </a:xfrm>
          <a:prstGeom prst="rect">
            <a:avLst/>
          </a:prstGeom>
          <a:noFill/>
          <a:ln w="25400">
            <a:solidFill>
              <a:schemeClr val="tx1"/>
            </a:solidFill>
          </a:ln>
        </p:spPr>
        <p:txBody>
          <a:bodyPr wrap="square" rtlCol="0">
            <a:spAutoFit/>
          </a:bodyPr>
          <a:lstStyle/>
          <a:p>
            <a:pPr algn="ctr" defTabSz="685800"/>
            <a:r>
              <a:rPr lang="en-US" sz="2100" b="1">
                <a:solidFill>
                  <a:prstClr val="black"/>
                </a:solidFill>
                <a:latin typeface="Arial"/>
              </a:rPr>
              <a:t>www.neslab.it</a:t>
            </a:r>
            <a:endParaRPr lang="en-US" sz="2100" dirty="0">
              <a:solidFill>
                <a:prstClr val="black"/>
              </a:solidFill>
              <a:latin typeface="Arial"/>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2434" y="1350210"/>
            <a:ext cx="6730721" cy="3165756"/>
          </a:xfrm>
          <a:prstGeom prst="rect">
            <a:avLst/>
          </a:prstGeom>
        </p:spPr>
      </p:pic>
      <p:pic>
        <p:nvPicPr>
          <p:cNvPr id="8" name="Picture 7">
            <a:extLst>
              <a:ext uri="{FF2B5EF4-FFF2-40B4-BE49-F238E27FC236}">
                <a16:creationId xmlns:a16="http://schemas.microsoft.com/office/drawing/2014/main" id="{FA6FF8FD-DF08-F14A-8CF8-FA9A0FABF1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47347" y="1000212"/>
            <a:ext cx="5449307" cy="3569760"/>
          </a:xfrm>
          <a:prstGeom prst="rect">
            <a:avLst/>
          </a:prstGeom>
        </p:spPr>
      </p:pic>
      <p:pic>
        <p:nvPicPr>
          <p:cNvPr id="3" name="Picture 2">
            <a:extLst>
              <a:ext uri="{FF2B5EF4-FFF2-40B4-BE49-F238E27FC236}">
                <a16:creationId xmlns:a16="http://schemas.microsoft.com/office/drawing/2014/main" id="{1312506F-2E60-CB48-98C6-49209785F65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88913" y="0"/>
            <a:ext cx="1566174" cy="1009030"/>
          </a:xfrm>
          <a:prstGeom prst="rect">
            <a:avLst/>
          </a:prstGeom>
        </p:spPr>
      </p:pic>
    </p:spTree>
    <p:extLst>
      <p:ext uri="{BB962C8B-B14F-4D97-AF65-F5344CB8AC3E}">
        <p14:creationId xmlns:p14="http://schemas.microsoft.com/office/powerpoint/2010/main" val="2747165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9"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dissolve">
                                      <p:cBhvr>
                                        <p:cTn id="9" dur="500"/>
                                        <p:tgtEl>
                                          <p:spTgt spid="14"/>
                                        </p:tgtEl>
                                      </p:cBhvr>
                                    </p:animEffect>
                                  </p:childTnLst>
                                </p:cTn>
                              </p:par>
                              <p:par>
                                <p:cTn id="10" presetID="9"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514600" y="2228850"/>
            <a:ext cx="5143500" cy="1771650"/>
          </a:xfrm>
          <a:prstGeom prst="rect">
            <a:avLst/>
          </a:prstGeom>
        </p:spPr>
        <p:txBody>
          <a:bodyPr/>
          <a:lstStyle>
            <a:lvl1pPr algn="ctr" rtl="0" eaLnBrk="0" fontAlgn="base" hangingPunct="0">
              <a:spcBef>
                <a:spcPct val="0"/>
              </a:spcBef>
              <a:spcAft>
                <a:spcPct val="0"/>
              </a:spcAft>
              <a:defRPr sz="4400">
                <a:solidFill>
                  <a:schemeClr val="tx2"/>
                </a:solidFill>
                <a:latin typeface="Candara"/>
                <a:ea typeface="ＭＳ Ｐゴシック" pitchFamily="-109" charset="-128"/>
                <a:cs typeface="Candara"/>
              </a:defRPr>
            </a:lvl1pPr>
            <a:lvl2pPr algn="ctr" rtl="0" eaLnBrk="0" fontAlgn="base" hangingPunct="0">
              <a:spcBef>
                <a:spcPct val="0"/>
              </a:spcBef>
              <a:spcAft>
                <a:spcPct val="0"/>
              </a:spcAft>
              <a:defRPr sz="4400">
                <a:solidFill>
                  <a:schemeClr val="tx2"/>
                </a:solidFill>
                <a:latin typeface="Palatino Linotype" pitchFamily="18" charset="0"/>
                <a:ea typeface="ＭＳ Ｐゴシック" pitchFamily="-109" charset="-128"/>
                <a:cs typeface="ＭＳ Ｐゴシック" pitchFamily="-109" charset="-128"/>
              </a:defRPr>
            </a:lvl2pPr>
            <a:lvl3pPr algn="ctr" rtl="0" eaLnBrk="0" fontAlgn="base" hangingPunct="0">
              <a:spcBef>
                <a:spcPct val="0"/>
              </a:spcBef>
              <a:spcAft>
                <a:spcPct val="0"/>
              </a:spcAft>
              <a:defRPr sz="4400">
                <a:solidFill>
                  <a:schemeClr val="tx2"/>
                </a:solidFill>
                <a:latin typeface="Palatino Linotype" pitchFamily="18" charset="0"/>
                <a:ea typeface="ＭＳ Ｐゴシック" pitchFamily="-109" charset="-128"/>
                <a:cs typeface="ＭＳ Ｐゴシック" pitchFamily="-109" charset="-128"/>
              </a:defRPr>
            </a:lvl3pPr>
            <a:lvl4pPr algn="ctr" rtl="0" eaLnBrk="0" fontAlgn="base" hangingPunct="0">
              <a:spcBef>
                <a:spcPct val="0"/>
              </a:spcBef>
              <a:spcAft>
                <a:spcPct val="0"/>
              </a:spcAft>
              <a:defRPr sz="4400">
                <a:solidFill>
                  <a:schemeClr val="tx2"/>
                </a:solidFill>
                <a:latin typeface="Palatino Linotype" pitchFamily="18" charset="0"/>
                <a:ea typeface="ＭＳ Ｐゴシック" pitchFamily="-109" charset="-128"/>
                <a:cs typeface="ＭＳ Ｐゴシック" pitchFamily="-109" charset="-128"/>
              </a:defRPr>
            </a:lvl4pPr>
            <a:lvl5pPr algn="ctr" rtl="0" eaLnBrk="0" fontAlgn="base" hangingPunct="0">
              <a:spcBef>
                <a:spcPct val="0"/>
              </a:spcBef>
              <a:spcAft>
                <a:spcPct val="0"/>
              </a:spcAft>
              <a:defRPr sz="4400">
                <a:solidFill>
                  <a:schemeClr val="tx2"/>
                </a:solidFill>
                <a:latin typeface="Palatino Linotype" pitchFamily="18" charset="0"/>
                <a:ea typeface="ＭＳ Ｐゴシック" pitchFamily="-109" charset="-128"/>
                <a:cs typeface="ＭＳ Ｐゴシック" pitchFamily="-109" charset="-128"/>
              </a:defRPr>
            </a:lvl5pPr>
            <a:lvl6pPr marL="457200" algn="ctr" rtl="0" fontAlgn="base">
              <a:spcBef>
                <a:spcPct val="0"/>
              </a:spcBef>
              <a:spcAft>
                <a:spcPct val="0"/>
              </a:spcAft>
              <a:defRPr sz="4400">
                <a:solidFill>
                  <a:schemeClr val="tx2"/>
                </a:solidFill>
                <a:latin typeface="Palatino Linotype" pitchFamily="18" charset="0"/>
              </a:defRPr>
            </a:lvl6pPr>
            <a:lvl7pPr marL="914400" algn="ctr" rtl="0" fontAlgn="base">
              <a:spcBef>
                <a:spcPct val="0"/>
              </a:spcBef>
              <a:spcAft>
                <a:spcPct val="0"/>
              </a:spcAft>
              <a:defRPr sz="4400">
                <a:solidFill>
                  <a:schemeClr val="tx2"/>
                </a:solidFill>
                <a:latin typeface="Palatino Linotype" pitchFamily="18" charset="0"/>
              </a:defRPr>
            </a:lvl7pPr>
            <a:lvl8pPr marL="1371600" algn="ctr" rtl="0" fontAlgn="base">
              <a:spcBef>
                <a:spcPct val="0"/>
              </a:spcBef>
              <a:spcAft>
                <a:spcPct val="0"/>
              </a:spcAft>
              <a:defRPr sz="4400">
                <a:solidFill>
                  <a:schemeClr val="tx2"/>
                </a:solidFill>
                <a:latin typeface="Palatino Linotype" pitchFamily="18" charset="0"/>
              </a:defRPr>
            </a:lvl8pPr>
            <a:lvl9pPr marL="1828800" algn="ctr" rtl="0" fontAlgn="base">
              <a:spcBef>
                <a:spcPct val="0"/>
              </a:spcBef>
              <a:spcAft>
                <a:spcPct val="0"/>
              </a:spcAft>
              <a:defRPr sz="4400">
                <a:solidFill>
                  <a:schemeClr val="tx2"/>
                </a:solidFill>
                <a:latin typeface="Palatino Linotype" pitchFamily="18" charset="0"/>
              </a:defRPr>
            </a:lvl9pPr>
          </a:lstStyle>
          <a:p>
            <a:pPr defTabSz="685800"/>
            <a:r>
              <a:rPr lang="en-US" sz="2700" b="1" dirty="0">
                <a:solidFill>
                  <a:srgbClr val="00FFFF"/>
                </a:solidFill>
                <a:latin typeface="Ubuntu"/>
                <a:cs typeface="Ubuntu"/>
              </a:rPr>
              <a:t>Towards Immersive Health</a:t>
            </a:r>
          </a:p>
          <a:p>
            <a:pPr defTabSz="685800"/>
            <a:r>
              <a:rPr lang="en-US" sz="2700" dirty="0" err="1">
                <a:solidFill>
                  <a:srgbClr val="00FFFF"/>
                </a:solidFill>
                <a:latin typeface="Ubuntu"/>
                <a:cs typeface="Ubuntu"/>
              </a:rPr>
              <a:t>Tanzeem</a:t>
            </a:r>
            <a:r>
              <a:rPr lang="en-US" sz="2700" dirty="0">
                <a:solidFill>
                  <a:srgbClr val="00FFFF"/>
                </a:solidFill>
                <a:latin typeface="Ubuntu"/>
                <a:cs typeface="Ubuntu"/>
              </a:rPr>
              <a:t> Choudhury</a:t>
            </a:r>
          </a:p>
          <a:p>
            <a:pPr marL="1371600" lvl="8" defTabSz="342900">
              <a:spcBef>
                <a:spcPts val="450"/>
              </a:spcBef>
            </a:pPr>
            <a:r>
              <a:rPr lang="en-US" sz="1500" dirty="0">
                <a:solidFill>
                  <a:srgbClr val="FFFFCC"/>
                </a:solidFill>
                <a:latin typeface="Ubuntu"/>
                <a:ea typeface="ＭＳ Ｐゴシック" charset="0"/>
                <a:cs typeface="Ubuntu"/>
              </a:rPr>
              <a:t>								</a:t>
            </a:r>
            <a:endParaRPr lang="en-US" sz="1500" dirty="0">
              <a:solidFill>
                <a:srgbClr val="00FFFF"/>
              </a:solidFill>
              <a:latin typeface="Ubuntu"/>
              <a:ea typeface="ＭＳ Ｐゴシック" charset="0"/>
              <a:cs typeface="Ubuntu"/>
            </a:endParaRPr>
          </a:p>
        </p:txBody>
      </p:sp>
      <p:pic>
        <p:nvPicPr>
          <p:cNvPr id="1026" name="Picture 2" descr="https://lh3.googleusercontent.com/QMhgljjtjyt_iYiCsiefNIqQBu336UPxi86gS-1EbzeOT1IaegjM3NpiVO-C1VW32d5Igev2kQbO8_rd6S_2QwDcu1ttPoa3QxipbsEuwjv0IjQOn6CKQKRaQ6FTLpyc6jUaxSds">
            <a:extLst>
              <a:ext uri="{FF2B5EF4-FFF2-40B4-BE49-F238E27FC236}">
                <a16:creationId xmlns:a16="http://schemas.microsoft.com/office/drawing/2014/main" id="{ED60314C-6604-254A-96FD-2D251A39BACE}"/>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485900" y="685800"/>
            <a:ext cx="942975" cy="37719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78578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F7480-E73E-F34A-BC51-7713117D6946}"/>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133600" y="133350"/>
            <a:ext cx="4876800" cy="4876800"/>
          </a:xfrm>
          <a:prstGeom prst="rect">
            <a:avLst/>
          </a:prstGeom>
        </p:spPr>
      </p:pic>
      <p:sp>
        <p:nvSpPr>
          <p:cNvPr id="6" name="TextBox 5">
            <a:extLst>
              <a:ext uri="{FF2B5EF4-FFF2-40B4-BE49-F238E27FC236}">
                <a16:creationId xmlns:a16="http://schemas.microsoft.com/office/drawing/2014/main" id="{3F7F1A66-F25C-6C49-93D3-EA71DADEBC52}"/>
              </a:ext>
            </a:extLst>
          </p:cNvPr>
          <p:cNvSpPr txBox="1"/>
          <p:nvPr/>
        </p:nvSpPr>
        <p:spPr>
          <a:xfrm rot="16200000">
            <a:off x="2338182" y="2410167"/>
            <a:ext cx="1652953" cy="323165"/>
          </a:xfrm>
          <a:prstGeom prst="rect">
            <a:avLst/>
          </a:prstGeom>
          <a:noFill/>
        </p:spPr>
        <p:txBody>
          <a:bodyPr wrap="none" rtlCol="0">
            <a:spAutoFit/>
          </a:bodyPr>
          <a:lstStyle/>
          <a:p>
            <a:pPr defTabSz="685800" fontAlgn="base">
              <a:spcBef>
                <a:spcPct val="0"/>
              </a:spcBef>
              <a:spcAft>
                <a:spcPct val="0"/>
              </a:spcAft>
            </a:pPr>
            <a:r>
              <a:rPr lang="en-US" sz="1500" dirty="0">
                <a:solidFill>
                  <a:srgbClr val="00FFFF"/>
                </a:solidFill>
                <a:latin typeface="Ubuntu" panose="020B0504030602030204" pitchFamily="34" charset="0"/>
                <a:ea typeface="ＭＳ Ｐゴシック" charset="0"/>
              </a:rPr>
              <a:t>technical advances</a:t>
            </a:r>
          </a:p>
        </p:txBody>
      </p:sp>
      <p:sp>
        <p:nvSpPr>
          <p:cNvPr id="7" name="TextBox 6">
            <a:extLst>
              <a:ext uri="{FF2B5EF4-FFF2-40B4-BE49-F238E27FC236}">
                <a16:creationId xmlns:a16="http://schemas.microsoft.com/office/drawing/2014/main" id="{ECBA6DDC-3AE4-F144-95F6-251D6146D45C}"/>
              </a:ext>
            </a:extLst>
          </p:cNvPr>
          <p:cNvSpPr txBox="1"/>
          <p:nvPr/>
        </p:nvSpPr>
        <p:spPr>
          <a:xfrm rot="5400000">
            <a:off x="5201627" y="2379785"/>
            <a:ext cx="1526765" cy="323165"/>
          </a:xfrm>
          <a:prstGeom prst="rect">
            <a:avLst/>
          </a:prstGeom>
          <a:noFill/>
        </p:spPr>
        <p:txBody>
          <a:bodyPr wrap="none" rtlCol="0">
            <a:spAutoFit/>
          </a:bodyPr>
          <a:lstStyle/>
          <a:p>
            <a:pPr defTabSz="685800" fontAlgn="base">
              <a:spcBef>
                <a:spcPct val="0"/>
              </a:spcBef>
              <a:spcAft>
                <a:spcPct val="0"/>
              </a:spcAft>
            </a:pPr>
            <a:r>
              <a:rPr lang="en-US" sz="1500" dirty="0">
                <a:solidFill>
                  <a:srgbClr val="00FFFF"/>
                </a:solidFill>
                <a:latin typeface="Ubuntu" panose="020B0504030602030204" pitchFamily="34" charset="0"/>
                <a:ea typeface="ＭＳ Ｐゴシック" charset="0"/>
              </a:rPr>
              <a:t>clinical  advances</a:t>
            </a:r>
          </a:p>
        </p:txBody>
      </p:sp>
    </p:spTree>
    <p:extLst>
      <p:ext uri="{BB962C8B-B14F-4D97-AF65-F5344CB8AC3E}">
        <p14:creationId xmlns:p14="http://schemas.microsoft.com/office/powerpoint/2010/main" val="3313820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6C89A-FA73-7243-9025-9CB360B6E211}"/>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133600" y="133350"/>
            <a:ext cx="4876800" cy="4876800"/>
          </a:xfrm>
          <a:prstGeom prst="rect">
            <a:avLst/>
          </a:prstGeom>
        </p:spPr>
      </p:pic>
    </p:spTree>
    <p:extLst>
      <p:ext uri="{BB962C8B-B14F-4D97-AF65-F5344CB8AC3E}">
        <p14:creationId xmlns:p14="http://schemas.microsoft.com/office/powerpoint/2010/main" val="219058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41655" y="2030947"/>
            <a:ext cx="7054595" cy="715581"/>
          </a:xfrm>
          <a:prstGeom prst="rect">
            <a:avLst/>
          </a:prstGeom>
        </p:spPr>
        <p:txBody>
          <a:bodyPr wrap="square">
            <a:spAutoFit/>
          </a:bodyPr>
          <a:lstStyle/>
          <a:p>
            <a:pPr algn="ctr" defTabSz="685800" fontAlgn="base">
              <a:spcBef>
                <a:spcPct val="0"/>
              </a:spcBef>
              <a:spcAft>
                <a:spcPct val="0"/>
              </a:spcAft>
            </a:pPr>
            <a:r>
              <a:rPr lang="en-US" sz="4050" b="1" dirty="0">
                <a:solidFill>
                  <a:srgbClr val="00FFFF"/>
                </a:solidFill>
                <a:latin typeface="Ubuntu"/>
                <a:ea typeface="ＭＳ Ｐゴシック" charset="0"/>
                <a:cs typeface="Ubuntu"/>
              </a:rPr>
              <a:t>Intervention Gap</a:t>
            </a:r>
            <a:endParaRPr lang="en-US" sz="2400" dirty="0">
              <a:solidFill>
                <a:srgbClr val="FFFFCC"/>
              </a:solidFill>
              <a:latin typeface="Ubuntu"/>
              <a:ea typeface="ＭＳ Ｐゴシック" charset="0"/>
              <a:cs typeface="Ubuntu"/>
            </a:endParaRPr>
          </a:p>
        </p:txBody>
      </p:sp>
    </p:spTree>
    <p:extLst>
      <p:ext uri="{BB962C8B-B14F-4D97-AF65-F5344CB8AC3E}">
        <p14:creationId xmlns:p14="http://schemas.microsoft.com/office/powerpoint/2010/main" val="1195386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86F36B-AB1F-964F-8605-3A3CA424FB2B}"/>
              </a:ext>
            </a:extLst>
          </p:cNvPr>
          <p:cNvSpPr>
            <a:spLocks noGrp="1"/>
          </p:cNvSpPr>
          <p:nvPr>
            <p:ph type="title"/>
          </p:nvPr>
        </p:nvSpPr>
        <p:spPr>
          <a:xfrm>
            <a:off x="1235016" y="187160"/>
            <a:ext cx="6686550" cy="898398"/>
          </a:xfrm>
        </p:spPr>
        <p:txBody>
          <a:bodyPr vert="horz" wrap="square" lIns="68580" tIns="34290" rIns="68580" bIns="34290" numCol="1" rtlCol="0" anchor="b" anchorCtr="0" compatLnSpc="1">
            <a:prstTxWarp prst="textNoShape">
              <a:avLst/>
            </a:prstTxWarp>
            <a:noAutofit/>
          </a:bodyPr>
          <a:lstStyle/>
          <a:p>
            <a:pPr eaLnBrk="1" hangingPunct="1">
              <a:lnSpc>
                <a:spcPct val="90000"/>
              </a:lnSpc>
            </a:pPr>
            <a:r>
              <a:rPr lang="en-US" sz="2700" b="1" kern="1200" dirty="0">
                <a:latin typeface="Ubuntu" panose="020B0504030602030204" pitchFamily="34" charset="0"/>
                <a:ea typeface="+mj-ea"/>
                <a:cs typeface="+mj-cs"/>
              </a:rPr>
              <a:t>Sensing and Intervention not coupled beyond simple bookkeeping </a:t>
            </a:r>
          </a:p>
        </p:txBody>
      </p:sp>
      <p:pic>
        <p:nvPicPr>
          <p:cNvPr id="12" name="Picture 11">
            <a:extLst>
              <a:ext uri="{FF2B5EF4-FFF2-40B4-BE49-F238E27FC236}">
                <a16:creationId xmlns:a16="http://schemas.microsoft.com/office/drawing/2014/main" id="{290EC39D-98F2-064A-85A2-F1DC87533FC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601"/>
          <a:stretch/>
        </p:blipFill>
        <p:spPr>
          <a:xfrm>
            <a:off x="1143000" y="1698173"/>
            <a:ext cx="2800350" cy="3006414"/>
          </a:xfrm>
          <a:prstGeom prst="rect">
            <a:avLst/>
          </a:prstGeom>
        </p:spPr>
      </p:pic>
      <p:grpSp>
        <p:nvGrpSpPr>
          <p:cNvPr id="16" name="Group 15">
            <a:extLst>
              <a:ext uri="{FF2B5EF4-FFF2-40B4-BE49-F238E27FC236}">
                <a16:creationId xmlns:a16="http://schemas.microsoft.com/office/drawing/2014/main" id="{09768D1F-4772-DA49-9647-FC9F66C56C0A}"/>
              </a:ext>
            </a:extLst>
          </p:cNvPr>
          <p:cNvGrpSpPr/>
          <p:nvPr/>
        </p:nvGrpSpPr>
        <p:grpSpPr>
          <a:xfrm>
            <a:off x="4748164" y="2267430"/>
            <a:ext cx="3195686" cy="1847370"/>
            <a:chOff x="4683462" y="2846425"/>
            <a:chExt cx="4260915" cy="2463160"/>
          </a:xfrm>
        </p:grpSpPr>
        <p:pic>
          <p:nvPicPr>
            <p:cNvPr id="15" name="Picture 14">
              <a:extLst>
                <a:ext uri="{FF2B5EF4-FFF2-40B4-BE49-F238E27FC236}">
                  <a16:creationId xmlns:a16="http://schemas.microsoft.com/office/drawing/2014/main" id="{A90C69E9-E6C8-B240-98DF-DA5E38D5F7B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8083"/>
            <a:stretch/>
          </p:blipFill>
          <p:spPr>
            <a:xfrm>
              <a:off x="4683462" y="2846425"/>
              <a:ext cx="4260915" cy="1192175"/>
            </a:xfrm>
            <a:prstGeom prst="rect">
              <a:avLst/>
            </a:prstGeom>
          </p:spPr>
        </p:pic>
        <p:pic>
          <p:nvPicPr>
            <p:cNvPr id="25" name="Picture 24">
              <a:extLst>
                <a:ext uri="{FF2B5EF4-FFF2-40B4-BE49-F238E27FC236}">
                  <a16:creationId xmlns:a16="http://schemas.microsoft.com/office/drawing/2014/main" id="{BF8E6EC2-919D-354E-A638-BE19587C70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2633"/>
            <a:stretch/>
          </p:blipFill>
          <p:spPr>
            <a:xfrm>
              <a:off x="4683462" y="3962400"/>
              <a:ext cx="4260915" cy="1347185"/>
            </a:xfrm>
            <a:prstGeom prst="rect">
              <a:avLst/>
            </a:prstGeom>
          </p:spPr>
        </p:pic>
      </p:grpSp>
      <p:cxnSp>
        <p:nvCxnSpPr>
          <p:cNvPr id="21" name="Straight Connector 20">
            <a:extLst>
              <a:ext uri="{FF2B5EF4-FFF2-40B4-BE49-F238E27FC236}">
                <a16:creationId xmlns:a16="http://schemas.microsoft.com/office/drawing/2014/main" id="{9934B30B-C42A-E54F-9BC8-CFE594D51C28}"/>
              </a:ext>
            </a:extLst>
          </p:cNvPr>
          <p:cNvCxnSpPr>
            <a:cxnSpLocks/>
          </p:cNvCxnSpPr>
          <p:nvPr/>
        </p:nvCxnSpPr>
        <p:spPr>
          <a:xfrm>
            <a:off x="3657600" y="3294148"/>
            <a:ext cx="21591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870011C-F1E8-5347-9ED9-0B8DB36A1232}"/>
              </a:ext>
            </a:extLst>
          </p:cNvPr>
          <p:cNvSpPr/>
          <p:nvPr/>
        </p:nvSpPr>
        <p:spPr>
          <a:xfrm>
            <a:off x="3873511" y="3179848"/>
            <a:ext cx="223886" cy="228600"/>
          </a:xfrm>
          <a:prstGeom prst="ellipse">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US" sz="1350" dirty="0">
              <a:solidFill>
                <a:srgbClr val="FFFFCC"/>
              </a:solidFill>
              <a:latin typeface="Calibri"/>
            </a:endParaRPr>
          </a:p>
        </p:txBody>
      </p:sp>
      <p:cxnSp>
        <p:nvCxnSpPr>
          <p:cNvPr id="34" name="Straight Connector 33">
            <a:extLst>
              <a:ext uri="{FF2B5EF4-FFF2-40B4-BE49-F238E27FC236}">
                <a16:creationId xmlns:a16="http://schemas.microsoft.com/office/drawing/2014/main" id="{C787B205-39D9-0C4C-8D60-F4ACFF064437}"/>
              </a:ext>
            </a:extLst>
          </p:cNvPr>
          <p:cNvCxnSpPr>
            <a:cxnSpLocks/>
          </p:cNvCxnSpPr>
          <p:nvPr/>
        </p:nvCxnSpPr>
        <p:spPr>
          <a:xfrm>
            <a:off x="4578291" y="3312434"/>
            <a:ext cx="169873"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45CEB9F-DF29-BE40-BBBC-087689A917D0}"/>
              </a:ext>
            </a:extLst>
          </p:cNvPr>
          <p:cNvSpPr/>
          <p:nvPr/>
        </p:nvSpPr>
        <p:spPr>
          <a:xfrm>
            <a:off x="4359334" y="3191021"/>
            <a:ext cx="223886" cy="228600"/>
          </a:xfrm>
          <a:prstGeom prst="ellipse">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US" sz="1350" dirty="0">
              <a:solidFill>
                <a:srgbClr val="FFFFCC"/>
              </a:solidFill>
              <a:latin typeface="Calibri"/>
            </a:endParaRPr>
          </a:p>
        </p:txBody>
      </p:sp>
      <p:cxnSp>
        <p:nvCxnSpPr>
          <p:cNvPr id="30" name="Straight Connector 29">
            <a:extLst>
              <a:ext uri="{FF2B5EF4-FFF2-40B4-BE49-F238E27FC236}">
                <a16:creationId xmlns:a16="http://schemas.microsoft.com/office/drawing/2014/main" id="{D7DF9D34-AADA-9A43-BE75-8DAECD61C31B}"/>
              </a:ext>
            </a:extLst>
          </p:cNvPr>
          <p:cNvCxnSpPr>
            <a:stCxn id="35" idx="1"/>
          </p:cNvCxnSpPr>
          <p:nvPr/>
        </p:nvCxnSpPr>
        <p:spPr>
          <a:xfrm flipH="1" flipV="1">
            <a:off x="4133693" y="3059198"/>
            <a:ext cx="258428" cy="1653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206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F3628A1-3E98-4A7C-8293-8A5E95FC113D}"/>
              </a:ext>
            </a:extLst>
          </p:cNvPr>
          <p:cNvSpPr txBox="1">
            <a:spLocks/>
          </p:cNvSpPr>
          <p:nvPr/>
        </p:nvSpPr>
        <p:spPr>
          <a:xfrm>
            <a:off x="0" y="1428750"/>
            <a:ext cx="8915400" cy="17907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4050" dirty="0">
                <a:solidFill>
                  <a:prstClr val="black"/>
                </a:solidFill>
                <a:latin typeface="Calibri Light" panose="020F0302020204030204"/>
              </a:rPr>
              <a:t>Post questions on slack channel</a:t>
            </a:r>
          </a:p>
          <a:p>
            <a:pPr algn="ctr" defTabSz="685800"/>
            <a:r>
              <a:rPr lang="en-US" sz="3000" dirty="0">
                <a:highlight>
                  <a:srgbClr val="FFFF00"/>
                </a:highlight>
              </a:rPr>
              <a:t>#sigcomm2020-panel-embedded</a:t>
            </a:r>
          </a:p>
          <a:p>
            <a:pPr algn="ctr" defTabSz="685800"/>
            <a:endParaRPr lang="en-US" sz="4050" dirty="0">
              <a:solidFill>
                <a:prstClr val="black"/>
              </a:solidFill>
              <a:latin typeface="Calibri Light" panose="020F0302020204030204"/>
            </a:endParaRPr>
          </a:p>
          <a:p>
            <a:pPr algn="ctr" defTabSz="685800"/>
            <a:endParaRPr lang="en-US" sz="4050" dirty="0">
              <a:solidFill>
                <a:prstClr val="black"/>
              </a:solidFill>
              <a:latin typeface="Calibri Light" panose="020F0302020204030204"/>
            </a:endParaRPr>
          </a:p>
        </p:txBody>
      </p:sp>
    </p:spTree>
    <p:extLst>
      <p:ext uri="{BB962C8B-B14F-4D97-AF65-F5344CB8AC3E}">
        <p14:creationId xmlns:p14="http://schemas.microsoft.com/office/powerpoint/2010/main" val="2100461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0EC39D-98F2-064A-85A2-F1DC87533FC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601"/>
          <a:stretch/>
        </p:blipFill>
        <p:spPr>
          <a:xfrm>
            <a:off x="1143000" y="1698173"/>
            <a:ext cx="2800350" cy="3006414"/>
          </a:xfrm>
          <a:prstGeom prst="rect">
            <a:avLst/>
          </a:prstGeom>
        </p:spPr>
      </p:pic>
      <p:grpSp>
        <p:nvGrpSpPr>
          <p:cNvPr id="16" name="Group 15">
            <a:extLst>
              <a:ext uri="{FF2B5EF4-FFF2-40B4-BE49-F238E27FC236}">
                <a16:creationId xmlns:a16="http://schemas.microsoft.com/office/drawing/2014/main" id="{09768D1F-4772-DA49-9647-FC9F66C56C0A}"/>
              </a:ext>
            </a:extLst>
          </p:cNvPr>
          <p:cNvGrpSpPr/>
          <p:nvPr/>
        </p:nvGrpSpPr>
        <p:grpSpPr>
          <a:xfrm>
            <a:off x="4748164" y="2267430"/>
            <a:ext cx="3195686" cy="1847370"/>
            <a:chOff x="4683462" y="2846425"/>
            <a:chExt cx="4260915" cy="2463160"/>
          </a:xfrm>
        </p:grpSpPr>
        <p:pic>
          <p:nvPicPr>
            <p:cNvPr id="15" name="Picture 14">
              <a:extLst>
                <a:ext uri="{FF2B5EF4-FFF2-40B4-BE49-F238E27FC236}">
                  <a16:creationId xmlns:a16="http://schemas.microsoft.com/office/drawing/2014/main" id="{A90C69E9-E6C8-B240-98DF-DA5E38D5F7B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8083"/>
            <a:stretch/>
          </p:blipFill>
          <p:spPr>
            <a:xfrm>
              <a:off x="4683462" y="2846425"/>
              <a:ext cx="4260915" cy="1192175"/>
            </a:xfrm>
            <a:prstGeom prst="rect">
              <a:avLst/>
            </a:prstGeom>
          </p:spPr>
        </p:pic>
        <p:pic>
          <p:nvPicPr>
            <p:cNvPr id="25" name="Picture 24">
              <a:extLst>
                <a:ext uri="{FF2B5EF4-FFF2-40B4-BE49-F238E27FC236}">
                  <a16:creationId xmlns:a16="http://schemas.microsoft.com/office/drawing/2014/main" id="{BF8E6EC2-919D-354E-A638-BE19587C70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2633"/>
            <a:stretch/>
          </p:blipFill>
          <p:spPr>
            <a:xfrm>
              <a:off x="4683462" y="3962400"/>
              <a:ext cx="4260915" cy="1347185"/>
            </a:xfrm>
            <a:prstGeom prst="rect">
              <a:avLst/>
            </a:prstGeom>
          </p:spPr>
        </p:pic>
      </p:grpSp>
      <p:cxnSp>
        <p:nvCxnSpPr>
          <p:cNvPr id="21" name="Straight Connector 20">
            <a:extLst>
              <a:ext uri="{FF2B5EF4-FFF2-40B4-BE49-F238E27FC236}">
                <a16:creationId xmlns:a16="http://schemas.microsoft.com/office/drawing/2014/main" id="{9934B30B-C42A-E54F-9BC8-CFE594D51C28}"/>
              </a:ext>
            </a:extLst>
          </p:cNvPr>
          <p:cNvCxnSpPr>
            <a:cxnSpLocks/>
          </p:cNvCxnSpPr>
          <p:nvPr/>
        </p:nvCxnSpPr>
        <p:spPr>
          <a:xfrm>
            <a:off x="3657600" y="3294148"/>
            <a:ext cx="21591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870011C-F1E8-5347-9ED9-0B8DB36A1232}"/>
              </a:ext>
            </a:extLst>
          </p:cNvPr>
          <p:cNvSpPr/>
          <p:nvPr/>
        </p:nvSpPr>
        <p:spPr>
          <a:xfrm>
            <a:off x="3873511" y="3179848"/>
            <a:ext cx="223886" cy="228600"/>
          </a:xfrm>
          <a:prstGeom prst="ellipse">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US" sz="1350" dirty="0">
              <a:solidFill>
                <a:srgbClr val="FFFFCC"/>
              </a:solidFill>
              <a:latin typeface="Calibri"/>
            </a:endParaRPr>
          </a:p>
        </p:txBody>
      </p:sp>
      <p:cxnSp>
        <p:nvCxnSpPr>
          <p:cNvPr id="34" name="Straight Connector 33">
            <a:extLst>
              <a:ext uri="{FF2B5EF4-FFF2-40B4-BE49-F238E27FC236}">
                <a16:creationId xmlns:a16="http://schemas.microsoft.com/office/drawing/2014/main" id="{C787B205-39D9-0C4C-8D60-F4ACFF064437}"/>
              </a:ext>
            </a:extLst>
          </p:cNvPr>
          <p:cNvCxnSpPr>
            <a:cxnSpLocks/>
          </p:cNvCxnSpPr>
          <p:nvPr/>
        </p:nvCxnSpPr>
        <p:spPr>
          <a:xfrm>
            <a:off x="4578291" y="3312434"/>
            <a:ext cx="169873"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45CEB9F-DF29-BE40-BBBC-087689A917D0}"/>
              </a:ext>
            </a:extLst>
          </p:cNvPr>
          <p:cNvSpPr/>
          <p:nvPr/>
        </p:nvSpPr>
        <p:spPr>
          <a:xfrm>
            <a:off x="4359334" y="3191021"/>
            <a:ext cx="223886" cy="228600"/>
          </a:xfrm>
          <a:prstGeom prst="ellipse">
            <a:avLst/>
          </a:prstGeom>
          <a:noFill/>
          <a:ln w="50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pPr>
            <a:endParaRPr lang="en-US" sz="1350" dirty="0">
              <a:solidFill>
                <a:srgbClr val="FFFFCC"/>
              </a:solidFill>
              <a:latin typeface="Calibri"/>
            </a:endParaRPr>
          </a:p>
        </p:txBody>
      </p:sp>
      <p:cxnSp>
        <p:nvCxnSpPr>
          <p:cNvPr id="30" name="Straight Connector 29">
            <a:extLst>
              <a:ext uri="{FF2B5EF4-FFF2-40B4-BE49-F238E27FC236}">
                <a16:creationId xmlns:a16="http://schemas.microsoft.com/office/drawing/2014/main" id="{D7DF9D34-AADA-9A43-BE75-8DAECD61C31B}"/>
              </a:ext>
            </a:extLst>
          </p:cNvPr>
          <p:cNvCxnSpPr>
            <a:cxnSpLocks/>
          </p:cNvCxnSpPr>
          <p:nvPr/>
        </p:nvCxnSpPr>
        <p:spPr>
          <a:xfrm flipH="1">
            <a:off x="4110228" y="3294148"/>
            <a:ext cx="24003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itle 3">
            <a:extLst>
              <a:ext uri="{FF2B5EF4-FFF2-40B4-BE49-F238E27FC236}">
                <a16:creationId xmlns:a16="http://schemas.microsoft.com/office/drawing/2014/main" id="{18861024-74C6-3E49-B7B7-EF8653CF2245}"/>
              </a:ext>
            </a:extLst>
          </p:cNvPr>
          <p:cNvSpPr>
            <a:spLocks noGrp="1"/>
          </p:cNvSpPr>
          <p:nvPr>
            <p:ph type="title"/>
          </p:nvPr>
        </p:nvSpPr>
        <p:spPr>
          <a:xfrm>
            <a:off x="1235016" y="187160"/>
            <a:ext cx="6686550" cy="898398"/>
          </a:xfrm>
        </p:spPr>
        <p:txBody>
          <a:bodyPr vert="horz" wrap="square" lIns="68580" tIns="34290" rIns="68580" bIns="34290" numCol="1" rtlCol="0" anchor="b" anchorCtr="0" compatLnSpc="1">
            <a:prstTxWarp prst="textNoShape">
              <a:avLst/>
            </a:prstTxWarp>
            <a:noAutofit/>
          </a:bodyPr>
          <a:lstStyle/>
          <a:p>
            <a:pPr eaLnBrk="1" hangingPunct="1">
              <a:lnSpc>
                <a:spcPct val="90000"/>
              </a:lnSpc>
            </a:pPr>
            <a:r>
              <a:rPr lang="en-US" sz="2700" b="1" kern="1200" dirty="0">
                <a:latin typeface="Ubuntu" panose="020B0504030602030204" pitchFamily="34" charset="0"/>
                <a:ea typeface="+mj-ea"/>
                <a:cs typeface="+mj-cs"/>
              </a:rPr>
              <a:t>Sensing and Intervention not coupled beyond simple bookkeeping </a:t>
            </a:r>
          </a:p>
        </p:txBody>
      </p:sp>
    </p:spTree>
    <p:extLst>
      <p:ext uri="{BB962C8B-B14F-4D97-AF65-F5344CB8AC3E}">
        <p14:creationId xmlns:p14="http://schemas.microsoft.com/office/powerpoint/2010/main" val="1673563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3651" y="3943351"/>
            <a:ext cx="1209126" cy="699596"/>
          </a:xfrm>
        </p:spPr>
        <p:txBody>
          <a:bodyPr vert="horz" wrap="square" lIns="68580" tIns="34290" rIns="68580" bIns="34290" numCol="1" rtlCol="0" anchor="ctr" anchorCtr="0" compatLnSpc="1">
            <a:prstTxWarp prst="textNoShape">
              <a:avLst/>
            </a:prstTxWarp>
            <a:noAutofit/>
          </a:bodyPr>
          <a:lstStyle/>
          <a:p>
            <a:pPr algn="l" defTabSz="342900" eaLnBrk="1" hangingPunct="1"/>
            <a:r>
              <a:rPr lang="en-US" sz="2400" kern="1200" dirty="0">
                <a:solidFill>
                  <a:srgbClr val="7F7F7F"/>
                </a:solidFill>
                <a:ea typeface="+mj-ea"/>
              </a:rPr>
              <a:t>Paper	</a:t>
            </a:r>
            <a:br>
              <a:rPr lang="en-US" sz="2400" kern="1200" dirty="0">
                <a:solidFill>
                  <a:srgbClr val="7F7F7F"/>
                </a:solidFill>
                <a:ea typeface="+mj-ea"/>
              </a:rPr>
            </a:br>
            <a:endParaRPr lang="en-US" sz="2400" kern="1200" dirty="0">
              <a:solidFill>
                <a:srgbClr val="7F7F7F"/>
              </a:solidFill>
              <a:ea typeface="+mj-ea"/>
            </a:endParaRPr>
          </a:p>
        </p:txBody>
      </p:sp>
      <p:pic>
        <p:nvPicPr>
          <p:cNvPr id="7" name="Picture 6" descr="Screen Shot 2013-06-13 at 9.20.00 PM.png"/>
          <p:cNvPicPr>
            <a:picLocks noChangeAspect="1"/>
          </p:cNvPicPr>
          <p:nvPr/>
        </p:nvPicPr>
        <p:blipFill>
          <a:blip r:embed="rId3">
            <a:clrChange>
              <a:clrFrom>
                <a:srgbClr val="F2F2F2"/>
              </a:clrFrom>
              <a:clrTo>
                <a:srgbClr val="F2F2F2">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314450" y="1268436"/>
            <a:ext cx="1928294" cy="2284390"/>
          </a:xfrm>
          <a:prstGeom prst="rect">
            <a:avLst/>
          </a:prstGeom>
        </p:spPr>
      </p:pic>
      <p:grpSp>
        <p:nvGrpSpPr>
          <p:cNvPr id="3" name="Group 2"/>
          <p:cNvGrpSpPr/>
          <p:nvPr/>
        </p:nvGrpSpPr>
        <p:grpSpPr>
          <a:xfrm>
            <a:off x="3754518" y="1085851"/>
            <a:ext cx="1531580" cy="3557096"/>
            <a:chOff x="3482023" y="1447800"/>
            <a:chExt cx="2042107" cy="4742795"/>
          </a:xfrm>
        </p:grpSpPr>
        <p:pic>
          <p:nvPicPr>
            <p:cNvPr id="6" name="Picture 5" descr="iPhone.png"/>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482023" y="1447800"/>
              <a:ext cx="1778000" cy="3289300"/>
            </a:xfrm>
            <a:prstGeom prst="rect">
              <a:avLst/>
            </a:prstGeom>
          </p:spPr>
        </p:pic>
        <p:sp>
          <p:nvSpPr>
            <p:cNvPr id="9" name="Title 1"/>
            <p:cNvSpPr txBox="1">
              <a:spLocks/>
            </p:cNvSpPr>
            <p:nvPr/>
          </p:nvSpPr>
          <p:spPr>
            <a:xfrm>
              <a:off x="3750745" y="5257800"/>
              <a:ext cx="1773385" cy="932795"/>
            </a:xfrm>
            <a:prstGeom prst="rect">
              <a:avLst/>
            </a:prstGeom>
          </p:spPr>
          <p:txBody>
            <a:bodyPr vert="horz" lIns="68580" tIns="34290" rIns="68580" bIns="3429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342900" fontAlgn="base">
                <a:spcAft>
                  <a:spcPct val="0"/>
                </a:spcAft>
              </a:pPr>
              <a:r>
                <a:rPr lang="en-US" sz="2700" dirty="0">
                  <a:solidFill>
                    <a:srgbClr val="7F7F7F"/>
                  </a:solidFill>
                  <a:latin typeface="Candara"/>
                  <a:cs typeface="Candara"/>
                </a:rPr>
                <a:t>Phone</a:t>
              </a:r>
              <a:r>
                <a:rPr lang="en-US" sz="2400" dirty="0">
                  <a:solidFill>
                    <a:srgbClr val="7F7F7F"/>
                  </a:solidFill>
                  <a:latin typeface="Candara"/>
                  <a:cs typeface="Candara"/>
                </a:rPr>
                <a:t>			</a:t>
              </a:r>
            </a:p>
          </p:txBody>
        </p:sp>
      </p:grpSp>
      <p:grpSp>
        <p:nvGrpSpPr>
          <p:cNvPr id="4" name="Group 3"/>
          <p:cNvGrpSpPr/>
          <p:nvPr/>
        </p:nvGrpSpPr>
        <p:grpSpPr>
          <a:xfrm>
            <a:off x="4773004" y="1085852"/>
            <a:ext cx="3511472" cy="3525295"/>
            <a:chOff x="4840006" y="1447802"/>
            <a:chExt cx="4681962" cy="4700393"/>
          </a:xfrm>
        </p:grpSpPr>
        <p:pic>
          <p:nvPicPr>
            <p:cNvPr id="8" name="Picture 7" descr="inivisible.png"/>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840006" y="1447802"/>
              <a:ext cx="4681962" cy="3511471"/>
            </a:xfrm>
            <a:prstGeom prst="rect">
              <a:avLst/>
            </a:prstGeom>
          </p:spPr>
        </p:pic>
        <p:sp>
          <p:nvSpPr>
            <p:cNvPr id="10" name="Title 1"/>
            <p:cNvSpPr txBox="1">
              <a:spLocks/>
            </p:cNvSpPr>
            <p:nvPr/>
          </p:nvSpPr>
          <p:spPr>
            <a:xfrm>
              <a:off x="6306900" y="5300200"/>
              <a:ext cx="2011599" cy="847995"/>
            </a:xfrm>
            <a:prstGeom prst="rect">
              <a:avLst/>
            </a:prstGeom>
          </p:spPr>
          <p:txBody>
            <a:bodyPr vert="horz" lIns="68580" tIns="34290" rIns="68580" bIns="3429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342900" fontAlgn="base">
                <a:spcAft>
                  <a:spcPct val="0"/>
                </a:spcAft>
              </a:pPr>
              <a:r>
                <a:rPr lang="en-US" sz="2400" dirty="0">
                  <a:solidFill>
                    <a:srgbClr val="7F7F7F"/>
                  </a:solidFill>
                  <a:latin typeface="Candara"/>
                  <a:cs typeface="Candara"/>
                </a:rPr>
                <a:t>Invisible</a:t>
              </a:r>
              <a:r>
                <a:rPr lang="en-US" sz="2400" dirty="0">
                  <a:solidFill>
                    <a:srgbClr val="FFFFCC"/>
                  </a:solidFill>
                  <a:latin typeface="Candara"/>
                  <a:cs typeface="Candara"/>
                </a:rPr>
                <a:t>			</a:t>
              </a:r>
            </a:p>
          </p:txBody>
        </p:sp>
      </p:grpSp>
      <p:sp>
        <p:nvSpPr>
          <p:cNvPr id="11" name="Title 1"/>
          <p:cNvSpPr txBox="1">
            <a:spLocks/>
          </p:cNvSpPr>
          <p:nvPr/>
        </p:nvSpPr>
        <p:spPr>
          <a:xfrm>
            <a:off x="1143000" y="47228"/>
            <a:ext cx="6172200" cy="857250"/>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4400" b="0" i="0" kern="1200">
                <a:solidFill>
                  <a:srgbClr val="7F7F7F"/>
                </a:solidFill>
                <a:latin typeface="Helvetica Neue Light"/>
                <a:ea typeface="+mj-ea"/>
                <a:cs typeface="Helvetica Neue Light"/>
              </a:defRPr>
            </a:lvl1pPr>
          </a:lstStyle>
          <a:p>
            <a:pPr algn="l" defTabSz="342900" fontAlgn="base">
              <a:spcAft>
                <a:spcPct val="0"/>
              </a:spcAft>
            </a:pPr>
            <a:r>
              <a:rPr lang="en-US" sz="3300" dirty="0">
                <a:solidFill>
                  <a:srgbClr val="000000">
                    <a:lumMod val="50000"/>
                  </a:srgbClr>
                </a:solidFill>
              </a:rPr>
              <a:t>More than tracking?</a:t>
            </a:r>
          </a:p>
        </p:txBody>
      </p:sp>
    </p:spTree>
    <p:extLst>
      <p:ext uri="{BB962C8B-B14F-4D97-AF65-F5344CB8AC3E}">
        <p14:creationId xmlns:p14="http://schemas.microsoft.com/office/powerpoint/2010/main" val="37005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2"/>
          <p:cNvSpPr>
            <a:spLocks/>
          </p:cNvSpPr>
          <p:nvPr/>
        </p:nvSpPr>
        <p:spPr bwMode="auto">
          <a:xfrm>
            <a:off x="1503254" y="1947568"/>
            <a:ext cx="6159419" cy="11385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lvl1pPr algn="ctr">
              <a:defRPr sz="3600">
                <a:solidFill>
                  <a:srgbClr val="FFFFFF"/>
                </a:solidFill>
                <a:latin typeface="Helvetica Light" charset="0"/>
                <a:ea typeface="Helvetica Light" charset="0"/>
                <a:cs typeface="Helvetica Light" charset="0"/>
                <a:sym typeface="Helvetica Light" charset="0"/>
              </a:defRPr>
            </a:lvl1pPr>
            <a:lvl2pPr marL="742950" indent="-285750" algn="ctr">
              <a:defRPr sz="3600">
                <a:solidFill>
                  <a:srgbClr val="FFFFFF"/>
                </a:solidFill>
                <a:latin typeface="Helvetica Light" charset="0"/>
                <a:ea typeface="Helvetica Light" charset="0"/>
                <a:cs typeface="Helvetica Light" charset="0"/>
                <a:sym typeface="Helvetica Light" charset="0"/>
              </a:defRPr>
            </a:lvl2pPr>
            <a:lvl3pPr marL="1143000" indent="-228600" algn="ctr">
              <a:defRPr sz="3600">
                <a:solidFill>
                  <a:srgbClr val="FFFFFF"/>
                </a:solidFill>
                <a:latin typeface="Helvetica Light" charset="0"/>
                <a:ea typeface="Helvetica Light" charset="0"/>
                <a:cs typeface="Helvetica Light" charset="0"/>
                <a:sym typeface="Helvetica Light" charset="0"/>
              </a:defRPr>
            </a:lvl3pPr>
            <a:lvl4pPr marL="1600200" indent="-228600" algn="ctr">
              <a:defRPr sz="3600">
                <a:solidFill>
                  <a:srgbClr val="FFFFFF"/>
                </a:solidFill>
                <a:latin typeface="Helvetica Light" charset="0"/>
                <a:ea typeface="Helvetica Light" charset="0"/>
                <a:cs typeface="Helvetica Light" charset="0"/>
                <a:sym typeface="Helvetica Light" charset="0"/>
              </a:defRPr>
            </a:lvl4pPr>
            <a:lvl5pPr marL="2057400" indent="-228600" algn="ctr">
              <a:defRPr sz="3600">
                <a:solidFill>
                  <a:srgbClr val="FFFFFF"/>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FFFFFF"/>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FFFFFF"/>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FFFFFF"/>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FFFFFF"/>
                </a:solidFill>
                <a:latin typeface="Helvetica Light" charset="0"/>
                <a:ea typeface="Helvetica Light" charset="0"/>
                <a:cs typeface="Helvetica Light" charset="0"/>
                <a:sym typeface="Helvetica Light" charset="0"/>
              </a:defRPr>
            </a:lvl9pPr>
          </a:lstStyle>
          <a:p>
            <a:pPr defTabSz="685800" fontAlgn="base">
              <a:spcBef>
                <a:spcPct val="0"/>
              </a:spcBef>
              <a:spcAft>
                <a:spcPct val="0"/>
              </a:spcAft>
            </a:pPr>
            <a:r>
              <a:rPr lang="en-US" altLang="en-US" sz="2846" dirty="0">
                <a:solidFill>
                  <a:srgbClr val="FFFFCC"/>
                </a:solidFill>
                <a:latin typeface="Ubuntu" charset="0"/>
                <a:ea typeface="Ubuntu" charset="0"/>
                <a:cs typeface="Ubuntu" charset="0"/>
              </a:rPr>
              <a:t>Health intervention technologies often </a:t>
            </a:r>
            <a:r>
              <a:rPr lang="en-US" altLang="en-US" sz="2846" dirty="0">
                <a:solidFill>
                  <a:srgbClr val="00FFFF"/>
                </a:solidFill>
                <a:latin typeface="Ubuntu" charset="0"/>
                <a:ea typeface="Ubuntu" charset="0"/>
                <a:cs typeface="Ubuntu" charset="0"/>
              </a:rPr>
              <a:t>expect too much from us</a:t>
            </a:r>
            <a:endParaRPr lang="en-US" altLang="en-US" sz="1191" dirty="0">
              <a:solidFill>
                <a:srgbClr val="00FFFF"/>
              </a:solidFill>
              <a:latin typeface="Ubuntu" charset="0"/>
              <a:ea typeface="Ubuntu" charset="0"/>
              <a:cs typeface="Ubuntu" charset="0"/>
            </a:endParaRPr>
          </a:p>
        </p:txBody>
      </p:sp>
      <p:sp>
        <p:nvSpPr>
          <p:cNvPr id="4" name="AutoShape 6"/>
          <p:cNvSpPr>
            <a:spLocks/>
          </p:cNvSpPr>
          <p:nvPr/>
        </p:nvSpPr>
        <p:spPr bwMode="auto">
          <a:xfrm>
            <a:off x="1517238" y="1419226"/>
            <a:ext cx="6069674" cy="10953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325438" indent="-325438" defTabSz="831850">
              <a:defRPr sz="1400">
                <a:solidFill>
                  <a:srgbClr val="000000"/>
                </a:solidFill>
                <a:latin typeface="Helvetica" charset="0"/>
                <a:ea typeface="Helvetica" charset="0"/>
                <a:cs typeface="Helvetica" charset="0"/>
                <a:sym typeface="Helvetica" charset="0"/>
              </a:defRPr>
            </a:lvl1pPr>
            <a:lvl2pPr marL="657225" indent="-311150" defTabSz="831850">
              <a:defRPr sz="1400">
                <a:solidFill>
                  <a:srgbClr val="000000"/>
                </a:solidFill>
                <a:latin typeface="Helvetica" charset="0"/>
                <a:ea typeface="Helvetica" charset="0"/>
                <a:cs typeface="Helvetica" charset="0"/>
                <a:sym typeface="Helvetica" charset="0"/>
              </a:defRPr>
            </a:lvl2pPr>
            <a:lvl3pPr defTabSz="831850">
              <a:defRPr sz="1400">
                <a:solidFill>
                  <a:srgbClr val="000000"/>
                </a:solidFill>
                <a:latin typeface="Helvetica" charset="0"/>
                <a:ea typeface="Helvetica" charset="0"/>
                <a:cs typeface="Helvetica" charset="0"/>
                <a:sym typeface="Helvetica" charset="0"/>
              </a:defRPr>
            </a:lvl3pPr>
            <a:lvl4pPr defTabSz="831850">
              <a:defRPr sz="1400">
                <a:solidFill>
                  <a:srgbClr val="000000"/>
                </a:solidFill>
                <a:latin typeface="Helvetica" charset="0"/>
                <a:ea typeface="Helvetica" charset="0"/>
                <a:cs typeface="Helvetica" charset="0"/>
                <a:sym typeface="Helvetica" charset="0"/>
              </a:defRPr>
            </a:lvl4pPr>
            <a:lvl5pPr defTabSz="831850">
              <a:defRPr sz="1400">
                <a:solidFill>
                  <a:srgbClr val="000000"/>
                </a:solidFill>
                <a:latin typeface="Helvetica" charset="0"/>
                <a:ea typeface="Helvetica" charset="0"/>
                <a:cs typeface="Helvetica" charset="0"/>
                <a:sym typeface="Helvetica" charset="0"/>
              </a:defRPr>
            </a:lvl5pPr>
            <a:lvl6pPr marL="457200" defTabSz="831850" fontAlgn="base" hangingPunct="0">
              <a:spcBef>
                <a:spcPct val="0"/>
              </a:spcBef>
              <a:spcAft>
                <a:spcPct val="0"/>
              </a:spcAft>
              <a:defRPr sz="1400">
                <a:solidFill>
                  <a:srgbClr val="000000"/>
                </a:solidFill>
                <a:latin typeface="Helvetica" charset="0"/>
                <a:ea typeface="Helvetica" charset="0"/>
                <a:cs typeface="Helvetica" charset="0"/>
                <a:sym typeface="Helvetica" charset="0"/>
              </a:defRPr>
            </a:lvl6pPr>
            <a:lvl7pPr marL="914400" defTabSz="831850" fontAlgn="base" hangingPunct="0">
              <a:spcBef>
                <a:spcPct val="0"/>
              </a:spcBef>
              <a:spcAft>
                <a:spcPct val="0"/>
              </a:spcAft>
              <a:defRPr sz="1400">
                <a:solidFill>
                  <a:srgbClr val="000000"/>
                </a:solidFill>
                <a:latin typeface="Helvetica" charset="0"/>
                <a:ea typeface="Helvetica" charset="0"/>
                <a:cs typeface="Helvetica" charset="0"/>
                <a:sym typeface="Helvetica" charset="0"/>
              </a:defRPr>
            </a:lvl7pPr>
            <a:lvl8pPr marL="1371600" defTabSz="831850" fontAlgn="base" hangingPunct="0">
              <a:spcBef>
                <a:spcPct val="0"/>
              </a:spcBef>
              <a:spcAft>
                <a:spcPct val="0"/>
              </a:spcAft>
              <a:defRPr sz="1400">
                <a:solidFill>
                  <a:srgbClr val="000000"/>
                </a:solidFill>
                <a:latin typeface="Helvetica" charset="0"/>
                <a:ea typeface="Helvetica" charset="0"/>
                <a:cs typeface="Helvetica" charset="0"/>
                <a:sym typeface="Helvetica" charset="0"/>
              </a:defRPr>
            </a:lvl8pPr>
            <a:lvl9pPr marL="1828800" defTabSz="831850" fontAlgn="base" hangingPunct="0">
              <a:spcBef>
                <a:spcPct val="0"/>
              </a:spcBef>
              <a:spcAft>
                <a:spcPct val="0"/>
              </a:spcAft>
              <a:defRPr sz="1400">
                <a:solidFill>
                  <a:srgbClr val="000000"/>
                </a:solidFill>
                <a:latin typeface="Helvetica" charset="0"/>
                <a:ea typeface="Helvetica" charset="0"/>
                <a:cs typeface="Helvetica" charset="0"/>
                <a:sym typeface="Helvetica" charset="0"/>
              </a:defRPr>
            </a:lvl9pPr>
          </a:lstStyle>
          <a:p>
            <a:pPr marL="0" indent="0" algn="just" defTabSz="623888" fontAlgn="base">
              <a:spcBef>
                <a:spcPct val="0"/>
              </a:spcBef>
              <a:spcAft>
                <a:spcPct val="0"/>
              </a:spcAft>
              <a:buClr>
                <a:srgbClr val="FFFFFF"/>
              </a:buClr>
              <a:buSzPct val="100000"/>
            </a:pPr>
            <a:endParaRPr lang="en-US" altLang="en-US" sz="1786" dirty="0">
              <a:solidFill>
                <a:srgbClr val="FFFFCC"/>
              </a:solidFill>
              <a:latin typeface="Ubuntu" charset="0"/>
              <a:ea typeface="Ubuntu" charset="0"/>
              <a:cs typeface="Ubuntu" charset="0"/>
              <a:sym typeface="Arial" charset="0"/>
            </a:endParaRPr>
          </a:p>
        </p:txBody>
      </p:sp>
    </p:spTree>
    <p:extLst>
      <p:ext uri="{BB962C8B-B14F-4D97-AF65-F5344CB8AC3E}">
        <p14:creationId xmlns:p14="http://schemas.microsoft.com/office/powerpoint/2010/main" val="69638475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sted-image.png"/>
          <p:cNvPicPr>
            <a:picLocks noChangeAspect="1"/>
          </p:cNvPicPr>
          <p:nvPr/>
        </p:nvPicPr>
        <p:blipFill>
          <a:blip r:embed="rId2">
            <a:alphaModFix amt="20000"/>
            <a:extLst>
              <a:ext uri="{28A0092B-C50C-407E-A947-70E740481C1C}">
                <a14:useLocalDpi xmlns:a14="http://schemas.microsoft.com/office/drawing/2010/main"/>
              </a:ext>
            </a:extLst>
          </a:blip>
          <a:srcRect/>
          <a:stretch>
            <a:fillRect/>
          </a:stretch>
        </p:blipFill>
        <p:spPr bwMode="auto">
          <a:xfrm>
            <a:off x="1143001" y="-46904"/>
            <a:ext cx="6857999" cy="5476154"/>
          </a:xfrm>
          <a:prstGeom prst="rect">
            <a:avLst/>
          </a:prstGeom>
          <a:noFill/>
          <a:ln>
            <a:noFill/>
          </a:ln>
          <a:effectLst/>
          <a:extLst>
            <a:ext uri="{909E8E84-426E-40dd-AFC4-6F175D3DCCD1}">
              <a14:hiddenFill xmlns:a14="http://schemas.microsoft.com/office/drawing/2010/main" xmlns="">
                <a:solidFill>
                  <a:srgbClr val="FFFFFF">
                    <a:alpha val="19934"/>
                  </a:srgbClr>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Rectangle 1"/>
          <p:cNvSpPr txBox="1">
            <a:spLocks noChangeArrowheads="1"/>
          </p:cNvSpPr>
          <p:nvPr/>
        </p:nvSpPr>
        <p:spPr>
          <a:xfrm>
            <a:off x="1485900" y="1835944"/>
            <a:ext cx="6172200" cy="2793206"/>
          </a:xfrm>
          <a:prstGeom prst="rect">
            <a:avLst/>
          </a:prstGeom>
        </p:spPr>
        <p:txBody>
          <a:bodyPr lIns="0" tIns="0" rIns="0" bIns="0"/>
          <a:lstStyle>
            <a:lvl1pPr marL="342900" indent="-342900" algn="l" rtl="0" eaLnBrk="0" fontAlgn="base" hangingPunct="0">
              <a:spcBef>
                <a:spcPct val="20000"/>
              </a:spcBef>
              <a:spcAft>
                <a:spcPct val="0"/>
              </a:spcAft>
              <a:buClr>
                <a:schemeClr val="tx2"/>
              </a:buClr>
              <a:buChar char="•"/>
              <a:defRPr sz="3200">
                <a:solidFill>
                  <a:schemeClr val="tx1"/>
                </a:solidFill>
                <a:latin typeface="Candara"/>
                <a:ea typeface="ＭＳ Ｐゴシック" pitchFamily="-109" charset="-128"/>
                <a:cs typeface="Candara"/>
              </a:defRPr>
            </a:lvl1pPr>
            <a:lvl2pPr marL="742950" indent="-285750" algn="l" rtl="0" eaLnBrk="0" fontAlgn="base" hangingPunct="0">
              <a:spcBef>
                <a:spcPct val="20000"/>
              </a:spcBef>
              <a:spcAft>
                <a:spcPct val="0"/>
              </a:spcAft>
              <a:buChar char="–"/>
              <a:defRPr sz="2800">
                <a:solidFill>
                  <a:schemeClr val="tx1"/>
                </a:solidFill>
                <a:latin typeface="Candara"/>
                <a:ea typeface="ＭＳ Ｐゴシック" pitchFamily="-109" charset="-128"/>
                <a:cs typeface="Candara"/>
              </a:defRPr>
            </a:lvl2pPr>
            <a:lvl3pPr marL="1143000" indent="-228600" algn="l" rtl="0" eaLnBrk="0" fontAlgn="base" hangingPunct="0">
              <a:spcBef>
                <a:spcPct val="20000"/>
              </a:spcBef>
              <a:spcAft>
                <a:spcPct val="0"/>
              </a:spcAft>
              <a:buChar char="•"/>
              <a:defRPr sz="2400">
                <a:solidFill>
                  <a:schemeClr val="tx1"/>
                </a:solidFill>
                <a:latin typeface="Candara"/>
                <a:ea typeface="ＭＳ Ｐゴシック" pitchFamily="-109" charset="-128"/>
                <a:cs typeface="Candara"/>
              </a:defRPr>
            </a:lvl3pPr>
            <a:lvl4pPr marL="1600200" indent="-228600" algn="l" rtl="0" eaLnBrk="0" fontAlgn="base" hangingPunct="0">
              <a:spcBef>
                <a:spcPct val="20000"/>
              </a:spcBef>
              <a:spcAft>
                <a:spcPct val="0"/>
              </a:spcAft>
              <a:buChar char="–"/>
              <a:defRPr sz="2000">
                <a:solidFill>
                  <a:schemeClr val="tx1"/>
                </a:solidFill>
                <a:latin typeface="Candara"/>
                <a:ea typeface="ＭＳ Ｐゴシック" pitchFamily="-109" charset="-128"/>
                <a:cs typeface="Candara"/>
              </a:defRPr>
            </a:lvl4pPr>
            <a:lvl5pPr marL="2057400" indent="-228600" algn="l" rtl="0" eaLnBrk="0" fontAlgn="base" hangingPunct="0">
              <a:spcBef>
                <a:spcPct val="20000"/>
              </a:spcBef>
              <a:spcAft>
                <a:spcPct val="0"/>
              </a:spcAft>
              <a:buChar char="»"/>
              <a:defRPr sz="2000">
                <a:solidFill>
                  <a:schemeClr val="tx1"/>
                </a:solidFill>
                <a:latin typeface="Candara"/>
                <a:ea typeface="ＭＳ Ｐゴシック" pitchFamily="-109" charset="-128"/>
                <a:cs typeface="Candara"/>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257175" indent="-257175" algn="ctr" defTabSz="685800">
              <a:buClr>
                <a:srgbClr val="00FFFF"/>
              </a:buClr>
            </a:pPr>
            <a:endParaRPr lang="en-US" sz="1050" dirty="0">
              <a:solidFill>
                <a:srgbClr val="FFFFCC"/>
              </a:solidFill>
              <a:latin typeface="Ubuntu"/>
              <a:cs typeface="Ubuntu"/>
              <a:sym typeface="Arial" charset="0"/>
            </a:endParaRPr>
          </a:p>
          <a:p>
            <a:pPr marL="0" indent="0" algn="ctr" defTabSz="685800">
              <a:buClr>
                <a:srgbClr val="00FFFF"/>
              </a:buClr>
              <a:buNone/>
            </a:pPr>
            <a:r>
              <a:rPr lang="en-US" sz="2700" dirty="0">
                <a:solidFill>
                  <a:srgbClr val="FFFFCC"/>
                </a:solidFill>
                <a:latin typeface="Ubuntu"/>
                <a:cs typeface="Ubuntu"/>
                <a:sym typeface="Arial" charset="0"/>
              </a:rPr>
              <a:t>Can we design technologies that do not require </a:t>
            </a:r>
            <a:r>
              <a:rPr lang="en-US" sz="2700" b="1" dirty="0">
                <a:solidFill>
                  <a:srgbClr val="00FFFF"/>
                </a:solidFill>
                <a:latin typeface="Ubuntu"/>
                <a:cs typeface="Ubuntu"/>
                <a:sym typeface="Arial" charset="0"/>
              </a:rPr>
              <a:t>conscious awareness</a:t>
            </a:r>
            <a:r>
              <a:rPr lang="en-US" sz="2700" dirty="0">
                <a:solidFill>
                  <a:srgbClr val="00FFFF"/>
                </a:solidFill>
                <a:latin typeface="Ubuntu"/>
                <a:cs typeface="Ubuntu"/>
                <a:sym typeface="Arial" charset="0"/>
              </a:rPr>
              <a:t> </a:t>
            </a:r>
            <a:r>
              <a:rPr lang="en-US" sz="2700" dirty="0">
                <a:solidFill>
                  <a:srgbClr val="FFFFCC"/>
                </a:solidFill>
                <a:latin typeface="Ubuntu"/>
                <a:cs typeface="Ubuntu"/>
                <a:sym typeface="Arial" charset="0"/>
              </a:rPr>
              <a:t>of the user to be effective?</a:t>
            </a:r>
            <a:endParaRPr lang="en-US" sz="2400" dirty="0">
              <a:solidFill>
                <a:srgbClr val="FFFFCC"/>
              </a:solidFill>
              <a:latin typeface="Ubuntu"/>
              <a:cs typeface="Ubuntu"/>
            </a:endParaRPr>
          </a:p>
        </p:txBody>
      </p:sp>
    </p:spTree>
    <p:extLst>
      <p:ext uri="{BB962C8B-B14F-4D97-AF65-F5344CB8AC3E}">
        <p14:creationId xmlns:p14="http://schemas.microsoft.com/office/powerpoint/2010/main" val="98236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1376070" y="642938"/>
            <a:ext cx="6405265" cy="3857625"/>
            <a:chOff x="1524001" y="857250"/>
            <a:chExt cx="9136014" cy="5155480"/>
          </a:xfrm>
        </p:grpSpPr>
        <p:pic>
          <p:nvPicPr>
            <p:cNvPr id="5122" name="Picture 2" descr="http://www.2albak.com/wp-content/uploads/%D8%B1%D8%AC%D9%84-%D9%8A%D8%B9%D8%A7%D9%86%D9%8A-%D9%85%D9%86-%D8%A7%D9%84%D8%B0%D8%AD%D8%A9-%D8%A7%D9%84%D8%B5%D8%AF%D8%B1%D9%8A%D8%A9.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524001" y="857250"/>
              <a:ext cx="4815829" cy="5155480"/>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pic>
          <p:nvPicPr>
            <p:cNvPr id="2050" name="Picture 2" descr="https://www.foryoumagazine.nl/wp-content/uploads/2015/04/shutterstock_129467468-1024x683.jpg?i=1340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019995" y="857250"/>
              <a:ext cx="4640020" cy="5155480"/>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grpSp>
      <p:sp>
        <p:nvSpPr>
          <p:cNvPr id="8" name="Rectangle 4"/>
          <p:cNvSpPr/>
          <p:nvPr/>
        </p:nvSpPr>
        <p:spPr>
          <a:xfrm>
            <a:off x="1143000" y="2960018"/>
            <a:ext cx="6858000" cy="945832"/>
          </a:xfrm>
          <a:prstGeom prst="rect">
            <a:avLst/>
          </a:prstGeom>
          <a:solidFill>
            <a:schemeClr val="bg1">
              <a:alpha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1434" tIns="25717" rIns="51434" bIns="25717" rtlCol="0" anchor="ctr"/>
          <a:lstStyle/>
          <a:p>
            <a:pPr marL="15567" algn="ctr" defTabSz="685800" fontAlgn="base">
              <a:spcBef>
                <a:spcPct val="0"/>
              </a:spcBef>
              <a:spcAft>
                <a:spcPct val="0"/>
              </a:spcAft>
            </a:pPr>
            <a:r>
              <a:rPr lang="en-US" sz="1875" dirty="0" err="1">
                <a:solidFill>
                  <a:srgbClr val="FFFFCC"/>
                </a:solidFill>
                <a:effectLst>
                  <a:outerShdw blurRad="50800" dist="38100" dir="2700000" algn="tl" rotWithShape="0">
                    <a:prstClr val="black">
                      <a:alpha val="40000"/>
                    </a:prstClr>
                  </a:outerShdw>
                </a:effectLst>
                <a:latin typeface="Ubuntu"/>
                <a:cs typeface="Ubuntu"/>
              </a:rPr>
              <a:t>Interoceptive</a:t>
            </a:r>
            <a:r>
              <a:rPr lang="en-US" sz="1875" dirty="0">
                <a:solidFill>
                  <a:srgbClr val="FFFFCC"/>
                </a:solidFill>
                <a:effectLst>
                  <a:outerShdw blurRad="50800" dist="38100" dir="2700000" algn="tl" rotWithShape="0">
                    <a:prstClr val="black">
                      <a:alpha val="40000"/>
                    </a:prstClr>
                  </a:outerShdw>
                </a:effectLst>
                <a:latin typeface="Ubuntu"/>
                <a:cs typeface="Ubuntu"/>
              </a:rPr>
              <a:t> awareness </a:t>
            </a:r>
          </a:p>
          <a:p>
            <a:pPr marL="15567" algn="ctr" defTabSz="685800" fontAlgn="base">
              <a:spcBef>
                <a:spcPct val="0"/>
              </a:spcBef>
              <a:spcAft>
                <a:spcPct val="0"/>
              </a:spcAft>
            </a:pPr>
            <a:r>
              <a:rPr lang="en-US" sz="1875" dirty="0">
                <a:solidFill>
                  <a:srgbClr val="FFFFCC"/>
                </a:solidFill>
                <a:effectLst>
                  <a:outerShdw blurRad="50800" dist="38100" dir="2700000" algn="tl" rotWithShape="0">
                    <a:prstClr val="black">
                      <a:alpha val="40000"/>
                    </a:prstClr>
                  </a:outerShdw>
                </a:effectLst>
                <a:latin typeface="Ubuntu"/>
                <a:cs typeface="Ubuntu"/>
              </a:rPr>
              <a:t>= </a:t>
            </a:r>
          </a:p>
          <a:p>
            <a:pPr marL="15567" algn="ctr" defTabSz="685800" fontAlgn="base">
              <a:spcBef>
                <a:spcPct val="0"/>
              </a:spcBef>
              <a:spcAft>
                <a:spcPct val="0"/>
              </a:spcAft>
            </a:pPr>
            <a:r>
              <a:rPr lang="en-US" sz="1875" dirty="0">
                <a:solidFill>
                  <a:srgbClr val="FFFFCC"/>
                </a:solidFill>
                <a:effectLst>
                  <a:outerShdw blurRad="50800" dist="38100" dir="2700000" algn="tl" rotWithShape="0">
                    <a:prstClr val="black">
                      <a:alpha val="40000"/>
                    </a:prstClr>
                  </a:outerShdw>
                </a:effectLst>
                <a:latin typeface="Ubuntu"/>
                <a:cs typeface="Ubuntu"/>
              </a:rPr>
              <a:t>Sense of internal bodily changes</a:t>
            </a:r>
          </a:p>
        </p:txBody>
      </p:sp>
    </p:spTree>
    <p:extLst>
      <p:ext uri="{BB962C8B-B14F-4D97-AF65-F5344CB8AC3E}">
        <p14:creationId xmlns:p14="http://schemas.microsoft.com/office/powerpoint/2010/main" val="1852892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AutoShape 2"/>
          <p:cNvSpPr>
            <a:spLocks/>
          </p:cNvSpPr>
          <p:nvPr/>
        </p:nvSpPr>
        <p:spPr bwMode="auto">
          <a:xfrm>
            <a:off x="1580028" y="1885951"/>
            <a:ext cx="5963772" cy="11385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lvl1pPr algn="ctr">
              <a:defRPr sz="3600">
                <a:solidFill>
                  <a:srgbClr val="FFFFFF"/>
                </a:solidFill>
                <a:latin typeface="Helvetica Light" charset="0"/>
                <a:ea typeface="Helvetica Light" charset="0"/>
                <a:cs typeface="Helvetica Light" charset="0"/>
                <a:sym typeface="Helvetica Light" charset="0"/>
              </a:defRPr>
            </a:lvl1pPr>
            <a:lvl2pPr marL="742950" indent="-285750" algn="ctr">
              <a:defRPr sz="3600">
                <a:solidFill>
                  <a:srgbClr val="FFFFFF"/>
                </a:solidFill>
                <a:latin typeface="Helvetica Light" charset="0"/>
                <a:ea typeface="Helvetica Light" charset="0"/>
                <a:cs typeface="Helvetica Light" charset="0"/>
                <a:sym typeface="Helvetica Light" charset="0"/>
              </a:defRPr>
            </a:lvl2pPr>
            <a:lvl3pPr marL="1143000" indent="-228600" algn="ctr">
              <a:defRPr sz="3600">
                <a:solidFill>
                  <a:srgbClr val="FFFFFF"/>
                </a:solidFill>
                <a:latin typeface="Helvetica Light" charset="0"/>
                <a:ea typeface="Helvetica Light" charset="0"/>
                <a:cs typeface="Helvetica Light" charset="0"/>
                <a:sym typeface="Helvetica Light" charset="0"/>
              </a:defRPr>
            </a:lvl3pPr>
            <a:lvl4pPr marL="1600200" indent="-228600" algn="ctr">
              <a:defRPr sz="3600">
                <a:solidFill>
                  <a:srgbClr val="FFFFFF"/>
                </a:solidFill>
                <a:latin typeface="Helvetica Light" charset="0"/>
                <a:ea typeface="Helvetica Light" charset="0"/>
                <a:cs typeface="Helvetica Light" charset="0"/>
                <a:sym typeface="Helvetica Light" charset="0"/>
              </a:defRPr>
            </a:lvl4pPr>
            <a:lvl5pPr marL="2057400" indent="-228600" algn="ctr">
              <a:defRPr sz="3600">
                <a:solidFill>
                  <a:srgbClr val="FFFFFF"/>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FFFFFF"/>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FFFFFF"/>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FFFFFF"/>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FFFFFF"/>
                </a:solidFill>
                <a:latin typeface="Helvetica Light" charset="0"/>
                <a:ea typeface="Helvetica Light" charset="0"/>
                <a:cs typeface="Helvetica Light" charset="0"/>
                <a:sym typeface="Helvetica Light" charset="0"/>
              </a:defRPr>
            </a:lvl9pPr>
          </a:lstStyle>
          <a:p>
            <a:pPr defTabSz="685800" fontAlgn="base">
              <a:spcBef>
                <a:spcPct val="0"/>
              </a:spcBef>
              <a:spcAft>
                <a:spcPct val="0"/>
              </a:spcAft>
            </a:pPr>
            <a:r>
              <a:rPr lang="en-US" altLang="en-US" sz="2383" b="1" dirty="0" err="1">
                <a:solidFill>
                  <a:srgbClr val="00FFFF"/>
                </a:solidFill>
                <a:latin typeface="Ubuntu" charset="0"/>
                <a:ea typeface="Ubuntu" charset="0"/>
                <a:cs typeface="Ubuntu" charset="0"/>
              </a:rPr>
              <a:t>BoostMeUp</a:t>
            </a:r>
            <a:r>
              <a:rPr lang="en-US" altLang="en-US" sz="2383" b="1" dirty="0">
                <a:solidFill>
                  <a:srgbClr val="00FFFF"/>
                </a:solidFill>
                <a:latin typeface="Ubuntu" charset="0"/>
                <a:ea typeface="Ubuntu" charset="0"/>
                <a:cs typeface="Ubuntu" charset="0"/>
              </a:rPr>
              <a:t>:</a:t>
            </a:r>
            <a:r>
              <a:rPr lang="en-US" altLang="en-US" sz="2383" dirty="0">
                <a:solidFill>
                  <a:srgbClr val="00FFFF"/>
                </a:solidFill>
                <a:latin typeface="Ubuntu" charset="0"/>
                <a:ea typeface="Ubuntu" charset="0"/>
                <a:cs typeface="Ubuntu" charset="0"/>
              </a:rPr>
              <a:t> </a:t>
            </a:r>
            <a:r>
              <a:rPr lang="en-US" altLang="en-US" sz="2383" dirty="0">
                <a:solidFill>
                  <a:srgbClr val="FFFFCC"/>
                </a:solidFill>
                <a:latin typeface="Ubuntu" charset="0"/>
                <a:ea typeface="Ubuntu" charset="0"/>
                <a:cs typeface="Ubuntu" charset="0"/>
              </a:rPr>
              <a:t>Leveraging Bodily Signals to Reduce Anxiety and Improve Performance in Real-time</a:t>
            </a:r>
            <a:endParaRPr lang="en-US" altLang="en-US" sz="1059" dirty="0">
              <a:solidFill>
                <a:srgbClr val="FFFFCC"/>
              </a:solidFill>
              <a:latin typeface="Ubuntu" charset="0"/>
              <a:ea typeface="Ubuntu" charset="0"/>
              <a:cs typeface="Ubuntu" charset="0"/>
            </a:endParaRPr>
          </a:p>
        </p:txBody>
      </p:sp>
      <p:sp>
        <p:nvSpPr>
          <p:cNvPr id="4" name="AutoShape 6"/>
          <p:cNvSpPr>
            <a:spLocks/>
          </p:cNvSpPr>
          <p:nvPr/>
        </p:nvSpPr>
        <p:spPr bwMode="auto">
          <a:xfrm>
            <a:off x="1424668" y="1419226"/>
            <a:ext cx="6253604" cy="10953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325438" indent="-325438" defTabSz="831850">
              <a:defRPr sz="1400">
                <a:solidFill>
                  <a:srgbClr val="000000"/>
                </a:solidFill>
                <a:latin typeface="Helvetica" charset="0"/>
                <a:ea typeface="Helvetica" charset="0"/>
                <a:cs typeface="Helvetica" charset="0"/>
                <a:sym typeface="Helvetica" charset="0"/>
              </a:defRPr>
            </a:lvl1pPr>
            <a:lvl2pPr marL="657225" indent="-311150" defTabSz="831850">
              <a:defRPr sz="1400">
                <a:solidFill>
                  <a:srgbClr val="000000"/>
                </a:solidFill>
                <a:latin typeface="Helvetica" charset="0"/>
                <a:ea typeface="Helvetica" charset="0"/>
                <a:cs typeface="Helvetica" charset="0"/>
                <a:sym typeface="Helvetica" charset="0"/>
              </a:defRPr>
            </a:lvl2pPr>
            <a:lvl3pPr defTabSz="831850">
              <a:defRPr sz="1400">
                <a:solidFill>
                  <a:srgbClr val="000000"/>
                </a:solidFill>
                <a:latin typeface="Helvetica" charset="0"/>
                <a:ea typeface="Helvetica" charset="0"/>
                <a:cs typeface="Helvetica" charset="0"/>
                <a:sym typeface="Helvetica" charset="0"/>
              </a:defRPr>
            </a:lvl3pPr>
            <a:lvl4pPr defTabSz="831850">
              <a:defRPr sz="1400">
                <a:solidFill>
                  <a:srgbClr val="000000"/>
                </a:solidFill>
                <a:latin typeface="Helvetica" charset="0"/>
                <a:ea typeface="Helvetica" charset="0"/>
                <a:cs typeface="Helvetica" charset="0"/>
                <a:sym typeface="Helvetica" charset="0"/>
              </a:defRPr>
            </a:lvl4pPr>
            <a:lvl5pPr defTabSz="831850">
              <a:defRPr sz="1400">
                <a:solidFill>
                  <a:srgbClr val="000000"/>
                </a:solidFill>
                <a:latin typeface="Helvetica" charset="0"/>
                <a:ea typeface="Helvetica" charset="0"/>
                <a:cs typeface="Helvetica" charset="0"/>
                <a:sym typeface="Helvetica" charset="0"/>
              </a:defRPr>
            </a:lvl5pPr>
            <a:lvl6pPr marL="457200" defTabSz="831850" fontAlgn="base" hangingPunct="0">
              <a:spcBef>
                <a:spcPct val="0"/>
              </a:spcBef>
              <a:spcAft>
                <a:spcPct val="0"/>
              </a:spcAft>
              <a:defRPr sz="1400">
                <a:solidFill>
                  <a:srgbClr val="000000"/>
                </a:solidFill>
                <a:latin typeface="Helvetica" charset="0"/>
                <a:ea typeface="Helvetica" charset="0"/>
                <a:cs typeface="Helvetica" charset="0"/>
                <a:sym typeface="Helvetica" charset="0"/>
              </a:defRPr>
            </a:lvl6pPr>
            <a:lvl7pPr marL="914400" defTabSz="831850" fontAlgn="base" hangingPunct="0">
              <a:spcBef>
                <a:spcPct val="0"/>
              </a:spcBef>
              <a:spcAft>
                <a:spcPct val="0"/>
              </a:spcAft>
              <a:defRPr sz="1400">
                <a:solidFill>
                  <a:srgbClr val="000000"/>
                </a:solidFill>
                <a:latin typeface="Helvetica" charset="0"/>
                <a:ea typeface="Helvetica" charset="0"/>
                <a:cs typeface="Helvetica" charset="0"/>
                <a:sym typeface="Helvetica" charset="0"/>
              </a:defRPr>
            </a:lvl7pPr>
            <a:lvl8pPr marL="1371600" defTabSz="831850" fontAlgn="base" hangingPunct="0">
              <a:spcBef>
                <a:spcPct val="0"/>
              </a:spcBef>
              <a:spcAft>
                <a:spcPct val="0"/>
              </a:spcAft>
              <a:defRPr sz="1400">
                <a:solidFill>
                  <a:srgbClr val="000000"/>
                </a:solidFill>
                <a:latin typeface="Helvetica" charset="0"/>
                <a:ea typeface="Helvetica" charset="0"/>
                <a:cs typeface="Helvetica" charset="0"/>
                <a:sym typeface="Helvetica" charset="0"/>
              </a:defRPr>
            </a:lvl8pPr>
            <a:lvl9pPr marL="1828800" defTabSz="831850" fontAlgn="base" hangingPunct="0">
              <a:spcBef>
                <a:spcPct val="0"/>
              </a:spcBef>
              <a:spcAft>
                <a:spcPct val="0"/>
              </a:spcAft>
              <a:defRPr sz="1400">
                <a:solidFill>
                  <a:srgbClr val="000000"/>
                </a:solidFill>
                <a:latin typeface="Helvetica" charset="0"/>
                <a:ea typeface="Helvetica" charset="0"/>
                <a:cs typeface="Helvetica" charset="0"/>
                <a:sym typeface="Helvetica" charset="0"/>
              </a:defRPr>
            </a:lvl9pPr>
          </a:lstStyle>
          <a:p>
            <a:pPr marL="0" indent="0" algn="just" defTabSz="623888" fontAlgn="base">
              <a:spcBef>
                <a:spcPct val="0"/>
              </a:spcBef>
              <a:spcAft>
                <a:spcPct val="0"/>
              </a:spcAft>
              <a:buClr>
                <a:srgbClr val="FFFFFF"/>
              </a:buClr>
              <a:buSzPct val="100000"/>
            </a:pPr>
            <a:endParaRPr lang="en-US" altLang="en-US" sz="1786" dirty="0">
              <a:solidFill>
                <a:srgbClr val="FFFFCC"/>
              </a:solidFill>
              <a:latin typeface="Ubuntu" charset="0"/>
              <a:ea typeface="Ubuntu" charset="0"/>
              <a:cs typeface="Ubuntu" charset="0"/>
              <a:sym typeface="Arial" charset="0"/>
            </a:endParaRPr>
          </a:p>
        </p:txBody>
      </p:sp>
    </p:spTree>
    <p:extLst>
      <p:ext uri="{BB962C8B-B14F-4D97-AF65-F5344CB8AC3E}">
        <p14:creationId xmlns:p14="http://schemas.microsoft.com/office/powerpoint/2010/main" val="275839184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2"/>
          <p:cNvSpPr>
            <a:spLocks noGrp="1"/>
          </p:cNvSpPr>
          <p:nvPr>
            <p:ph type="title"/>
          </p:nvPr>
        </p:nvSpPr>
        <p:spPr>
          <a:xfrm>
            <a:off x="1338796" y="57150"/>
            <a:ext cx="6341470" cy="727838"/>
          </a:xfrm>
        </p:spPr>
        <p:txBody>
          <a:bodyPr>
            <a:noAutofit/>
          </a:bodyPr>
          <a:lstStyle/>
          <a:p>
            <a:r>
              <a:rPr lang="en-US" sz="2051" dirty="0">
                <a:latin typeface="Ubuntu"/>
                <a:cs typeface="Ubuntu"/>
              </a:rPr>
              <a:t>The vibrations represent your current heart rate</a:t>
            </a:r>
            <a:endParaRPr lang="pt-BR" sz="2051" dirty="0">
              <a:latin typeface="Ubuntu"/>
              <a:cs typeface="Ubuntu"/>
            </a:endParaRPr>
          </a:p>
        </p:txBody>
      </p:sp>
      <p:sp>
        <p:nvSpPr>
          <p:cNvPr id="38" name="CaixaDeTexto 37"/>
          <p:cNvSpPr txBox="1"/>
          <p:nvPr/>
        </p:nvSpPr>
        <p:spPr>
          <a:xfrm>
            <a:off x="5359387" y="2617855"/>
            <a:ext cx="1076478" cy="373541"/>
          </a:xfrm>
          <a:prstGeom prst="rect">
            <a:avLst/>
          </a:prstGeom>
          <a:noFill/>
        </p:spPr>
        <p:txBody>
          <a:bodyPr wrap="square" lIns="67414" tIns="33707" rIns="67414" bIns="33707" rtlCol="0">
            <a:spAutoFit/>
          </a:bodyPr>
          <a:lstStyle/>
          <a:p>
            <a:pPr defTabSz="685800" fontAlgn="base">
              <a:spcBef>
                <a:spcPct val="0"/>
              </a:spcBef>
              <a:spcAft>
                <a:spcPct val="0"/>
              </a:spcAft>
            </a:pPr>
            <a:r>
              <a:rPr lang="pt-BR" sz="1985" dirty="0">
                <a:solidFill>
                  <a:srgbClr val="FFFFCC"/>
                </a:solidFill>
                <a:latin typeface="Ubuntu"/>
                <a:ea typeface="ＭＳ Ｐゴシック" charset="0"/>
                <a:cs typeface="Ubuntu"/>
              </a:rPr>
              <a:t>1.83 Hz</a:t>
            </a:r>
          </a:p>
        </p:txBody>
      </p:sp>
      <p:sp>
        <p:nvSpPr>
          <p:cNvPr id="43" name="CaixaDeTexto 42"/>
          <p:cNvSpPr txBox="1"/>
          <p:nvPr/>
        </p:nvSpPr>
        <p:spPr>
          <a:xfrm>
            <a:off x="2075891" y="1771650"/>
            <a:ext cx="1220642" cy="373541"/>
          </a:xfrm>
          <a:prstGeom prst="rect">
            <a:avLst/>
          </a:prstGeom>
          <a:noFill/>
        </p:spPr>
        <p:txBody>
          <a:bodyPr wrap="square" lIns="67414" tIns="33707" rIns="67414" bIns="33707" rtlCol="0">
            <a:spAutoFit/>
          </a:bodyPr>
          <a:lstStyle/>
          <a:p>
            <a:pPr defTabSz="685800" fontAlgn="base">
              <a:spcBef>
                <a:spcPct val="0"/>
              </a:spcBef>
              <a:spcAft>
                <a:spcPct val="0"/>
              </a:spcAft>
            </a:pPr>
            <a:r>
              <a:rPr lang="pt-BR" sz="1985" dirty="0">
                <a:solidFill>
                  <a:srgbClr val="FFFFCC"/>
                </a:solidFill>
                <a:latin typeface="Ubuntu"/>
                <a:ea typeface="ＭＳ Ｐゴシック" charset="0"/>
                <a:cs typeface="Ubuntu"/>
              </a:rPr>
              <a:t>110 </a:t>
            </a:r>
            <a:r>
              <a:rPr lang="pt-BR" sz="1985" dirty="0" err="1">
                <a:solidFill>
                  <a:srgbClr val="FFFFCC"/>
                </a:solidFill>
                <a:latin typeface="Ubuntu"/>
                <a:ea typeface="ＭＳ Ｐゴシック" charset="0"/>
                <a:cs typeface="Ubuntu"/>
              </a:rPr>
              <a:t>bpm</a:t>
            </a:r>
            <a:endParaRPr lang="pt-BR" sz="1985" dirty="0">
              <a:solidFill>
                <a:srgbClr val="FFFFCC"/>
              </a:solidFill>
              <a:latin typeface="Ubuntu"/>
              <a:ea typeface="ＭＳ Ｐゴシック" charset="0"/>
              <a:cs typeface="Ubuntu"/>
            </a:endParaRPr>
          </a:p>
        </p:txBody>
      </p:sp>
      <p:cxnSp>
        <p:nvCxnSpPr>
          <p:cNvPr id="44" name="Conector de Seta Reta 32"/>
          <p:cNvCxnSpPr/>
          <p:nvPr/>
        </p:nvCxnSpPr>
        <p:spPr>
          <a:xfrm flipV="1">
            <a:off x="3305249" y="2003265"/>
            <a:ext cx="1058457" cy="123"/>
          </a:xfrm>
          <a:prstGeom prst="straightConnector1">
            <a:avLst/>
          </a:prstGeom>
          <a:ln w="889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5" name="Picture 2" descr="hear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579" y="1878564"/>
            <a:ext cx="197398" cy="203380"/>
          </a:xfrm>
          <a:prstGeom prst="rect">
            <a:avLst/>
          </a:prstGeom>
        </p:spPr>
      </p:pic>
      <p:pic>
        <p:nvPicPr>
          <p:cNvPr id="46" name="Imagem 45"/>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3595372" y="973095"/>
            <a:ext cx="1699012" cy="3970198"/>
          </a:xfrm>
          <a:prstGeom prst="rect">
            <a:avLst/>
          </a:prstGeom>
          <a:effectLst>
            <a:glow>
              <a:schemeClr val="tx1"/>
            </a:glow>
          </a:effectLst>
        </p:spPr>
      </p:pic>
      <p:pic>
        <p:nvPicPr>
          <p:cNvPr id="47" name="Imagem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6729">
            <a:off x="4952596" y="2880986"/>
            <a:ext cx="186205" cy="154413"/>
          </a:xfrm>
          <a:prstGeom prst="rect">
            <a:avLst/>
          </a:prstGeom>
        </p:spPr>
      </p:pic>
      <p:grpSp>
        <p:nvGrpSpPr>
          <p:cNvPr id="48" name="Grupo 47"/>
          <p:cNvGrpSpPr/>
          <p:nvPr/>
        </p:nvGrpSpPr>
        <p:grpSpPr>
          <a:xfrm>
            <a:off x="5046203" y="2745491"/>
            <a:ext cx="306570" cy="379811"/>
            <a:chOff x="6997854" y="3010485"/>
            <a:chExt cx="561528" cy="675218"/>
          </a:xfrm>
        </p:grpSpPr>
        <p:sp>
          <p:nvSpPr>
            <p:cNvPr id="49" name="Arco 48"/>
            <p:cNvSpPr/>
            <p:nvPr/>
          </p:nvSpPr>
          <p:spPr>
            <a:xfrm rot="1200000">
              <a:off x="6997854" y="3010485"/>
              <a:ext cx="561528" cy="67521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base">
                <a:spcBef>
                  <a:spcPct val="0"/>
                </a:spcBef>
                <a:spcAft>
                  <a:spcPct val="0"/>
                </a:spcAft>
              </a:pPr>
              <a:endParaRPr lang="pt-BR" sz="926" dirty="0">
                <a:solidFill>
                  <a:srgbClr val="FFFFCC"/>
                </a:solidFill>
                <a:latin typeface="Ubuntu"/>
                <a:cs typeface="Ubuntu"/>
              </a:endParaRPr>
            </a:p>
          </p:txBody>
        </p:sp>
        <p:sp>
          <p:nvSpPr>
            <p:cNvPr id="50" name="Arco 49"/>
            <p:cNvSpPr/>
            <p:nvPr/>
          </p:nvSpPr>
          <p:spPr>
            <a:xfrm rot="900000">
              <a:off x="7098963" y="3131860"/>
              <a:ext cx="322317" cy="43246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base">
                <a:spcBef>
                  <a:spcPct val="0"/>
                </a:spcBef>
                <a:spcAft>
                  <a:spcPct val="0"/>
                </a:spcAft>
              </a:pPr>
              <a:endParaRPr lang="pt-BR" sz="926" dirty="0">
                <a:solidFill>
                  <a:srgbClr val="FFFFCC"/>
                </a:solidFill>
                <a:latin typeface="Ubuntu"/>
                <a:cs typeface="Ubuntu"/>
              </a:endParaRPr>
            </a:p>
          </p:txBody>
        </p:sp>
        <p:sp>
          <p:nvSpPr>
            <p:cNvPr id="51" name="Arco 50"/>
            <p:cNvSpPr/>
            <p:nvPr/>
          </p:nvSpPr>
          <p:spPr>
            <a:xfrm rot="900000">
              <a:off x="7056605" y="3230746"/>
              <a:ext cx="207007" cy="26923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base">
                <a:spcBef>
                  <a:spcPct val="0"/>
                </a:spcBef>
                <a:spcAft>
                  <a:spcPct val="0"/>
                </a:spcAft>
              </a:pPr>
              <a:endParaRPr lang="pt-BR" sz="926" dirty="0">
                <a:solidFill>
                  <a:srgbClr val="FFFFCC"/>
                </a:solidFill>
                <a:latin typeface="Ubuntu"/>
                <a:cs typeface="Ubuntu"/>
              </a:endParaRPr>
            </a:p>
          </p:txBody>
        </p:sp>
      </p:grpSp>
    </p:spTree>
    <p:extLst>
      <p:ext uri="{BB962C8B-B14F-4D97-AF65-F5344CB8AC3E}">
        <p14:creationId xmlns:p14="http://schemas.microsoft.com/office/powerpoint/2010/main" val="1349958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fill="remove" nodeType="withEffect">
                                  <p:stCondLst>
                                    <p:cond delay="0"/>
                                  </p:stCondLst>
                                  <p:childTnLst>
                                    <p:animScale>
                                      <p:cBhvr>
                                        <p:cTn id="6" dur="500" fill="hold"/>
                                        <p:tgtEl>
                                          <p:spTgt spid="45"/>
                                        </p:tgtEl>
                                      </p:cBhvr>
                                      <p:by x="150000" y="150000"/>
                                    </p:animScale>
                                  </p:childTnLst>
                                </p:cTn>
                              </p:par>
                              <p:par>
                                <p:cTn id="7" presetID="35" presetClass="emph" presetSubtype="0" repeatCount="indefinite" fill="hold" nodeType="withEffect">
                                  <p:stCondLst>
                                    <p:cond delay="0"/>
                                  </p:stCondLst>
                                  <p:childTnLst>
                                    <p:anim calcmode="discrete" valueType="str">
                                      <p:cBhvr>
                                        <p:cTn id="8"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Conector de Seta Reta 32"/>
          <p:cNvCxnSpPr/>
          <p:nvPr/>
        </p:nvCxnSpPr>
        <p:spPr>
          <a:xfrm flipV="1">
            <a:off x="3305249" y="2003265"/>
            <a:ext cx="1058457" cy="123"/>
          </a:xfrm>
          <a:prstGeom prst="straightConnector1">
            <a:avLst/>
          </a:prstGeom>
          <a:ln w="88900">
            <a:solidFill>
              <a:srgbClr val="FFC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3" name="Picture 2" descr="hear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579" y="1878564"/>
            <a:ext cx="197398" cy="203380"/>
          </a:xfrm>
          <a:prstGeom prst="rect">
            <a:avLst/>
          </a:prstGeom>
        </p:spPr>
      </p:pic>
      <p:grpSp>
        <p:nvGrpSpPr>
          <p:cNvPr id="29" name="Grupo 28"/>
          <p:cNvGrpSpPr/>
          <p:nvPr/>
        </p:nvGrpSpPr>
        <p:grpSpPr>
          <a:xfrm>
            <a:off x="5017882" y="2750680"/>
            <a:ext cx="306570" cy="379811"/>
            <a:chOff x="6997854" y="3010485"/>
            <a:chExt cx="561528" cy="675218"/>
          </a:xfrm>
        </p:grpSpPr>
        <p:sp>
          <p:nvSpPr>
            <p:cNvPr id="30" name="Arco 29"/>
            <p:cNvSpPr/>
            <p:nvPr/>
          </p:nvSpPr>
          <p:spPr>
            <a:xfrm rot="1200000">
              <a:off x="6997854" y="3010485"/>
              <a:ext cx="561528" cy="67521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base">
                <a:spcBef>
                  <a:spcPct val="0"/>
                </a:spcBef>
                <a:spcAft>
                  <a:spcPct val="0"/>
                </a:spcAft>
              </a:pPr>
              <a:endParaRPr lang="pt-BR" sz="926" dirty="0">
                <a:solidFill>
                  <a:srgbClr val="FFFFCC"/>
                </a:solidFill>
                <a:latin typeface="Calibri"/>
              </a:endParaRPr>
            </a:p>
          </p:txBody>
        </p:sp>
        <p:sp>
          <p:nvSpPr>
            <p:cNvPr id="31" name="Arco 30"/>
            <p:cNvSpPr/>
            <p:nvPr/>
          </p:nvSpPr>
          <p:spPr>
            <a:xfrm rot="900000">
              <a:off x="7098963" y="3131860"/>
              <a:ext cx="322317" cy="43246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base">
                <a:spcBef>
                  <a:spcPct val="0"/>
                </a:spcBef>
                <a:spcAft>
                  <a:spcPct val="0"/>
                </a:spcAft>
              </a:pPr>
              <a:endParaRPr lang="pt-BR" sz="926" dirty="0">
                <a:solidFill>
                  <a:srgbClr val="FFFFCC"/>
                </a:solidFill>
                <a:latin typeface="Calibri"/>
              </a:endParaRPr>
            </a:p>
          </p:txBody>
        </p:sp>
        <p:sp>
          <p:nvSpPr>
            <p:cNvPr id="32" name="Arco 31"/>
            <p:cNvSpPr/>
            <p:nvPr/>
          </p:nvSpPr>
          <p:spPr>
            <a:xfrm rot="900000">
              <a:off x="7056605" y="3230746"/>
              <a:ext cx="207007" cy="269238"/>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base">
                <a:spcBef>
                  <a:spcPct val="0"/>
                </a:spcBef>
                <a:spcAft>
                  <a:spcPct val="0"/>
                </a:spcAft>
              </a:pPr>
              <a:endParaRPr lang="pt-BR" sz="926" dirty="0">
                <a:solidFill>
                  <a:srgbClr val="FFFFCC"/>
                </a:solidFill>
                <a:latin typeface="Calibri"/>
              </a:endParaRPr>
            </a:p>
          </p:txBody>
        </p:sp>
      </p:grpSp>
      <p:pic>
        <p:nvPicPr>
          <p:cNvPr id="18" name="Imagem 17"/>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3595372" y="973095"/>
            <a:ext cx="1699012" cy="3970198"/>
          </a:xfrm>
          <a:prstGeom prst="rect">
            <a:avLst/>
          </a:prstGeom>
          <a:effectLst>
            <a:glow>
              <a:schemeClr val="tx1"/>
            </a:glow>
          </a:effectLst>
        </p:spPr>
      </p:pic>
      <p:pic>
        <p:nvPicPr>
          <p:cNvPr id="20" name="Imagem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6729">
            <a:off x="4952596" y="2880986"/>
            <a:ext cx="186205" cy="154413"/>
          </a:xfrm>
          <a:prstGeom prst="rect">
            <a:avLst/>
          </a:prstGeom>
        </p:spPr>
      </p:pic>
      <p:sp>
        <p:nvSpPr>
          <p:cNvPr id="15" name="Título 2"/>
          <p:cNvSpPr txBox="1">
            <a:spLocks/>
          </p:cNvSpPr>
          <p:nvPr/>
        </p:nvSpPr>
        <p:spPr bwMode="auto">
          <a:xfrm>
            <a:off x="1392271" y="57150"/>
            <a:ext cx="6341470" cy="72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7414" tIns="33707" rIns="67414" bIns="33707" numCol="1" anchor="ctr" anchorCtr="0" compatLnSpc="1">
            <a:prstTxWarp prst="textNoShape">
              <a:avLst/>
            </a:prstTxWarp>
            <a:noAutofit/>
          </a:bodyPr>
          <a:lstStyle>
            <a:lvl1pPr algn="ctr" rtl="0" eaLnBrk="0" fontAlgn="base" hangingPunct="0">
              <a:spcBef>
                <a:spcPct val="0"/>
              </a:spcBef>
              <a:spcAft>
                <a:spcPct val="0"/>
              </a:spcAft>
              <a:defRPr sz="4400">
                <a:solidFill>
                  <a:schemeClr val="tx2"/>
                </a:solidFill>
                <a:latin typeface="Candara"/>
                <a:ea typeface="ＭＳ Ｐゴシック" pitchFamily="-109" charset="-128"/>
                <a:cs typeface="Candara"/>
              </a:defRPr>
            </a:lvl1pPr>
            <a:lvl2pPr algn="ctr" rtl="0" eaLnBrk="0" fontAlgn="base" hangingPunct="0">
              <a:spcBef>
                <a:spcPct val="0"/>
              </a:spcBef>
              <a:spcAft>
                <a:spcPct val="0"/>
              </a:spcAft>
              <a:defRPr sz="4400">
                <a:solidFill>
                  <a:schemeClr val="tx2"/>
                </a:solidFill>
                <a:latin typeface="Palatino Linotype" pitchFamily="18" charset="0"/>
                <a:ea typeface="ＭＳ Ｐゴシック" pitchFamily="-109" charset="-128"/>
                <a:cs typeface="ＭＳ Ｐゴシック" pitchFamily="-109" charset="-128"/>
              </a:defRPr>
            </a:lvl2pPr>
            <a:lvl3pPr algn="ctr" rtl="0" eaLnBrk="0" fontAlgn="base" hangingPunct="0">
              <a:spcBef>
                <a:spcPct val="0"/>
              </a:spcBef>
              <a:spcAft>
                <a:spcPct val="0"/>
              </a:spcAft>
              <a:defRPr sz="4400">
                <a:solidFill>
                  <a:schemeClr val="tx2"/>
                </a:solidFill>
                <a:latin typeface="Palatino Linotype" pitchFamily="18" charset="0"/>
                <a:ea typeface="ＭＳ Ｐゴシック" pitchFamily="-109" charset="-128"/>
                <a:cs typeface="ＭＳ Ｐゴシック" pitchFamily="-109" charset="-128"/>
              </a:defRPr>
            </a:lvl3pPr>
            <a:lvl4pPr algn="ctr" rtl="0" eaLnBrk="0" fontAlgn="base" hangingPunct="0">
              <a:spcBef>
                <a:spcPct val="0"/>
              </a:spcBef>
              <a:spcAft>
                <a:spcPct val="0"/>
              </a:spcAft>
              <a:defRPr sz="4400">
                <a:solidFill>
                  <a:schemeClr val="tx2"/>
                </a:solidFill>
                <a:latin typeface="Palatino Linotype" pitchFamily="18" charset="0"/>
                <a:ea typeface="ＭＳ Ｐゴシック" pitchFamily="-109" charset="-128"/>
                <a:cs typeface="ＭＳ Ｐゴシック" pitchFamily="-109" charset="-128"/>
              </a:defRPr>
            </a:lvl4pPr>
            <a:lvl5pPr algn="ctr" rtl="0" eaLnBrk="0" fontAlgn="base" hangingPunct="0">
              <a:spcBef>
                <a:spcPct val="0"/>
              </a:spcBef>
              <a:spcAft>
                <a:spcPct val="0"/>
              </a:spcAft>
              <a:defRPr sz="4400">
                <a:solidFill>
                  <a:schemeClr val="tx2"/>
                </a:solidFill>
                <a:latin typeface="Palatino Linotype" pitchFamily="18" charset="0"/>
                <a:ea typeface="ＭＳ Ｐゴシック" pitchFamily="-109" charset="-128"/>
                <a:cs typeface="ＭＳ Ｐゴシック" pitchFamily="-109" charset="-128"/>
              </a:defRPr>
            </a:lvl5pPr>
            <a:lvl6pPr marL="457200" algn="ctr" rtl="0" fontAlgn="base">
              <a:spcBef>
                <a:spcPct val="0"/>
              </a:spcBef>
              <a:spcAft>
                <a:spcPct val="0"/>
              </a:spcAft>
              <a:defRPr sz="4400">
                <a:solidFill>
                  <a:schemeClr val="tx2"/>
                </a:solidFill>
                <a:latin typeface="Palatino Linotype" pitchFamily="18" charset="0"/>
              </a:defRPr>
            </a:lvl6pPr>
            <a:lvl7pPr marL="914400" algn="ctr" rtl="0" fontAlgn="base">
              <a:spcBef>
                <a:spcPct val="0"/>
              </a:spcBef>
              <a:spcAft>
                <a:spcPct val="0"/>
              </a:spcAft>
              <a:defRPr sz="4400">
                <a:solidFill>
                  <a:schemeClr val="tx2"/>
                </a:solidFill>
                <a:latin typeface="Palatino Linotype" pitchFamily="18" charset="0"/>
              </a:defRPr>
            </a:lvl7pPr>
            <a:lvl8pPr marL="1371600" algn="ctr" rtl="0" fontAlgn="base">
              <a:spcBef>
                <a:spcPct val="0"/>
              </a:spcBef>
              <a:spcAft>
                <a:spcPct val="0"/>
              </a:spcAft>
              <a:defRPr sz="4400">
                <a:solidFill>
                  <a:schemeClr val="tx2"/>
                </a:solidFill>
                <a:latin typeface="Palatino Linotype" pitchFamily="18" charset="0"/>
              </a:defRPr>
            </a:lvl8pPr>
            <a:lvl9pPr marL="1828800" algn="ctr" rtl="0" fontAlgn="base">
              <a:spcBef>
                <a:spcPct val="0"/>
              </a:spcBef>
              <a:spcAft>
                <a:spcPct val="0"/>
              </a:spcAft>
              <a:defRPr sz="4400">
                <a:solidFill>
                  <a:schemeClr val="tx2"/>
                </a:solidFill>
                <a:latin typeface="Palatino Linotype" pitchFamily="18" charset="0"/>
              </a:defRPr>
            </a:lvl9pPr>
          </a:lstStyle>
          <a:p>
            <a:pPr defTabSz="685800"/>
            <a:r>
              <a:rPr lang="en-US" sz="2051" dirty="0">
                <a:solidFill>
                  <a:srgbClr val="00FFFF"/>
                </a:solidFill>
                <a:latin typeface="Ubuntu"/>
                <a:cs typeface="Ubuntu"/>
              </a:rPr>
              <a:t>The vibrations represent false heart rate feedback</a:t>
            </a:r>
            <a:endParaRPr lang="pt-BR" sz="2051" dirty="0">
              <a:solidFill>
                <a:srgbClr val="00FFFF"/>
              </a:solidFill>
              <a:latin typeface="Ubuntu"/>
              <a:cs typeface="Ubuntu"/>
            </a:endParaRPr>
          </a:p>
        </p:txBody>
      </p:sp>
      <p:sp>
        <p:nvSpPr>
          <p:cNvPr id="16" name="CaixaDeTexto 42"/>
          <p:cNvSpPr txBox="1"/>
          <p:nvPr/>
        </p:nvSpPr>
        <p:spPr>
          <a:xfrm>
            <a:off x="2075891" y="1771650"/>
            <a:ext cx="1220642" cy="373541"/>
          </a:xfrm>
          <a:prstGeom prst="rect">
            <a:avLst/>
          </a:prstGeom>
          <a:noFill/>
        </p:spPr>
        <p:txBody>
          <a:bodyPr wrap="square" lIns="67414" tIns="33707" rIns="67414" bIns="33707" rtlCol="0">
            <a:spAutoFit/>
          </a:bodyPr>
          <a:lstStyle/>
          <a:p>
            <a:pPr defTabSz="685800" fontAlgn="base">
              <a:spcBef>
                <a:spcPct val="0"/>
              </a:spcBef>
              <a:spcAft>
                <a:spcPct val="0"/>
              </a:spcAft>
            </a:pPr>
            <a:r>
              <a:rPr lang="pt-BR" sz="1985" dirty="0">
                <a:solidFill>
                  <a:srgbClr val="FFFFCC"/>
                </a:solidFill>
                <a:latin typeface="Ubuntu"/>
                <a:ea typeface="ＭＳ Ｐゴシック" charset="0"/>
                <a:cs typeface="Ubuntu"/>
              </a:rPr>
              <a:t>110 </a:t>
            </a:r>
            <a:r>
              <a:rPr lang="pt-BR" sz="1985" dirty="0" err="1">
                <a:solidFill>
                  <a:srgbClr val="FFFFCC"/>
                </a:solidFill>
                <a:latin typeface="Ubuntu"/>
                <a:ea typeface="ＭＳ Ｐゴシック" charset="0"/>
                <a:cs typeface="Ubuntu"/>
              </a:rPr>
              <a:t>bpm</a:t>
            </a:r>
            <a:endParaRPr lang="pt-BR" sz="1985" dirty="0">
              <a:solidFill>
                <a:srgbClr val="FFFFCC"/>
              </a:solidFill>
              <a:latin typeface="Ubuntu"/>
              <a:ea typeface="ＭＳ Ｐゴシック" charset="0"/>
              <a:cs typeface="Ubuntu"/>
            </a:endParaRPr>
          </a:p>
        </p:txBody>
      </p:sp>
      <p:sp>
        <p:nvSpPr>
          <p:cNvPr id="19" name="CaixaDeTexto 37"/>
          <p:cNvSpPr txBox="1"/>
          <p:nvPr/>
        </p:nvSpPr>
        <p:spPr>
          <a:xfrm>
            <a:off x="5359387" y="2617855"/>
            <a:ext cx="1076478" cy="373541"/>
          </a:xfrm>
          <a:prstGeom prst="rect">
            <a:avLst/>
          </a:prstGeom>
          <a:noFill/>
        </p:spPr>
        <p:txBody>
          <a:bodyPr wrap="square" lIns="67414" tIns="33707" rIns="67414" bIns="33707" rtlCol="0">
            <a:spAutoFit/>
          </a:bodyPr>
          <a:lstStyle/>
          <a:p>
            <a:pPr defTabSz="685800" fontAlgn="base">
              <a:spcBef>
                <a:spcPct val="0"/>
              </a:spcBef>
              <a:spcAft>
                <a:spcPct val="0"/>
              </a:spcAft>
            </a:pPr>
            <a:r>
              <a:rPr lang="pt-BR" sz="1985" dirty="0">
                <a:solidFill>
                  <a:srgbClr val="FFFFCC"/>
                </a:solidFill>
                <a:latin typeface="Ubuntu"/>
                <a:ea typeface="ＭＳ Ｐゴシック" charset="0"/>
                <a:cs typeface="Ubuntu"/>
              </a:rPr>
              <a:t>1 Hz</a:t>
            </a:r>
          </a:p>
        </p:txBody>
      </p:sp>
    </p:spTree>
    <p:extLst>
      <p:ext uri="{BB962C8B-B14F-4D97-AF65-F5344CB8AC3E}">
        <p14:creationId xmlns:p14="http://schemas.microsoft.com/office/powerpoint/2010/main" val="186857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fill="remove" nodeType="withEffect">
                                  <p:stCondLst>
                                    <p:cond delay="0"/>
                                  </p:stCondLst>
                                  <p:childTnLst>
                                    <p:animScale>
                                      <p:cBhvr>
                                        <p:cTn id="6" dur="500" fill="hold"/>
                                        <p:tgtEl>
                                          <p:spTgt spid="23"/>
                                        </p:tgtEl>
                                      </p:cBhvr>
                                      <p:by x="150000" y="150000"/>
                                    </p:animScale>
                                  </p:childTnLst>
                                </p:cTn>
                              </p:par>
                              <p:par>
                                <p:cTn id="7" presetID="35" presetClass="emph" presetSubtype="0" repeatCount="indefinite" fill="hold" nodeType="withEffect">
                                  <p:stCondLst>
                                    <p:cond delay="1000"/>
                                  </p:stCondLst>
                                  <p:childTnLst>
                                    <p:anim calcmode="discrete" valueType="str">
                                      <p:cBhvr>
                                        <p:cTn id="8" dur="1000" fill="hold"/>
                                        <p:tgtEl>
                                          <p:spTgt spid="2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54674" y="1"/>
            <a:ext cx="5746251" cy="5123405"/>
            <a:chOff x="-8285" y="0"/>
            <a:chExt cx="4666827" cy="4038600"/>
          </a:xfrm>
        </p:grpSpPr>
        <p:pic>
          <p:nvPicPr>
            <p:cNvPr id="5" name="Picture 4" descr="barplots_anxiety.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85" y="0"/>
              <a:ext cx="4666827" cy="4038600"/>
            </a:xfrm>
            <a:prstGeom prst="rect">
              <a:avLst/>
            </a:prstGeom>
          </p:spPr>
        </p:pic>
        <p:sp>
          <p:nvSpPr>
            <p:cNvPr id="6" name="Rectangle 5"/>
            <p:cNvSpPr/>
            <p:nvPr/>
          </p:nvSpPr>
          <p:spPr>
            <a:xfrm>
              <a:off x="1219200" y="3429000"/>
              <a:ext cx="2667000" cy="6096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fontAlgn="base">
                <a:spcBef>
                  <a:spcPct val="0"/>
                </a:spcBef>
                <a:spcAft>
                  <a:spcPct val="0"/>
                </a:spcAft>
              </a:pPr>
              <a:endParaRPr lang="en-US" sz="1350">
                <a:solidFill>
                  <a:srgbClr val="FFFFCC"/>
                </a:solidFill>
                <a:latin typeface="Calibri"/>
              </a:endParaRPr>
            </a:p>
          </p:txBody>
        </p:sp>
      </p:grpSp>
      <p:grpSp>
        <p:nvGrpSpPr>
          <p:cNvPr id="7" name="Group 6"/>
          <p:cNvGrpSpPr/>
          <p:nvPr/>
        </p:nvGrpSpPr>
        <p:grpSpPr>
          <a:xfrm>
            <a:off x="4960284" y="4323121"/>
            <a:ext cx="2274234" cy="820380"/>
            <a:chOff x="6019801" y="3886200"/>
            <a:chExt cx="3124200" cy="1093840"/>
          </a:xfrm>
        </p:grpSpPr>
        <p:pic>
          <p:nvPicPr>
            <p:cNvPr id="8" name="Picture 7" descr="barplots_anxiety.pdf"/>
            <p:cNvPicPr>
              <a:picLocks noChangeAspect="1"/>
            </p:cNvPicPr>
            <p:nvPr/>
          </p:nvPicPr>
          <p:blipFill rotWithShape="1">
            <a:blip r:embed="rId3" cstate="screen">
              <a:extLst>
                <a:ext uri="{28A0092B-C50C-407E-A947-70E740481C1C}">
                  <a14:useLocalDpi xmlns:a14="http://schemas.microsoft.com/office/drawing/2010/main"/>
                </a:ext>
              </a:extLst>
            </a:blip>
            <a:srcRect t="85841" r="48540" b="730"/>
            <a:stretch/>
          </p:blipFill>
          <p:spPr>
            <a:xfrm>
              <a:off x="6019801" y="3886200"/>
              <a:ext cx="2401536" cy="542359"/>
            </a:xfrm>
            <a:prstGeom prst="rect">
              <a:avLst/>
            </a:prstGeom>
          </p:spPr>
        </p:pic>
        <p:pic>
          <p:nvPicPr>
            <p:cNvPr id="9" name="Picture 8" descr="barplots_anxiety.pdf"/>
            <p:cNvPicPr>
              <a:picLocks noChangeAspect="1"/>
            </p:cNvPicPr>
            <p:nvPr/>
          </p:nvPicPr>
          <p:blipFill rotWithShape="1">
            <a:blip r:embed="rId4" cstate="screen">
              <a:extLst>
                <a:ext uri="{28A0092B-C50C-407E-A947-70E740481C1C}">
                  <a14:useLocalDpi xmlns:a14="http://schemas.microsoft.com/office/drawing/2010/main"/>
                </a:ext>
              </a:extLst>
            </a:blip>
            <a:srcRect l="50342" t="85841" r="12104" b="-1605"/>
            <a:stretch/>
          </p:blipFill>
          <p:spPr>
            <a:xfrm>
              <a:off x="7391401" y="4343400"/>
              <a:ext cx="1752600" cy="636640"/>
            </a:xfrm>
            <a:prstGeom prst="rect">
              <a:avLst/>
            </a:prstGeom>
          </p:spPr>
        </p:pic>
      </p:grpSp>
      <p:sp>
        <p:nvSpPr>
          <p:cNvPr id="13" name="Rectangle 12"/>
          <p:cNvSpPr/>
          <p:nvPr/>
        </p:nvSpPr>
        <p:spPr>
          <a:xfrm>
            <a:off x="2519643" y="21516"/>
            <a:ext cx="4326591" cy="68430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67414" tIns="33707" rIns="67414" bIns="33707" spcCol="0" rtlCol="0" anchor="ctr"/>
          <a:lstStyle/>
          <a:p>
            <a:pPr algn="ctr" defTabSz="685800" fontAlgn="base">
              <a:spcBef>
                <a:spcPct val="0"/>
              </a:spcBef>
              <a:spcAft>
                <a:spcPct val="0"/>
              </a:spcAft>
            </a:pPr>
            <a:r>
              <a:rPr lang="en-US" sz="2648" dirty="0">
                <a:solidFill>
                  <a:srgbClr val="000000"/>
                </a:solidFill>
                <a:latin typeface="Helvetica Light"/>
                <a:cs typeface="Helvetica Light"/>
              </a:rPr>
              <a:t>Anxiety Level</a:t>
            </a:r>
          </a:p>
        </p:txBody>
      </p:sp>
    </p:spTree>
    <p:extLst>
      <p:ext uri="{BB962C8B-B14F-4D97-AF65-F5344CB8AC3E}">
        <p14:creationId xmlns:p14="http://schemas.microsoft.com/office/powerpoint/2010/main" val="266258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rplots_HRV3.pdf"/>
          <p:cNvPicPr>
            <a:picLocks noChangeAspect="1"/>
          </p:cNvPicPr>
          <p:nvPr/>
        </p:nvPicPr>
        <p:blipFill rotWithShape="1">
          <a:blip r:embed="rId2" cstate="screen">
            <a:extLst>
              <a:ext uri="{28A0092B-C50C-407E-A947-70E740481C1C}">
                <a14:useLocalDpi xmlns:a14="http://schemas.microsoft.com/office/drawing/2010/main"/>
              </a:ext>
            </a:extLst>
          </a:blip>
          <a:srcRect l="74189" b="4445"/>
          <a:stretch/>
        </p:blipFill>
        <p:spPr>
          <a:xfrm>
            <a:off x="1632138" y="228600"/>
            <a:ext cx="3914874" cy="4914900"/>
          </a:xfrm>
          <a:prstGeom prst="rect">
            <a:avLst/>
          </a:prstGeom>
        </p:spPr>
      </p:pic>
      <p:sp>
        <p:nvSpPr>
          <p:cNvPr id="6" name="Rectangle 5"/>
          <p:cNvSpPr/>
          <p:nvPr/>
        </p:nvSpPr>
        <p:spPr>
          <a:xfrm>
            <a:off x="5514975" y="0"/>
            <a:ext cx="1996889" cy="51435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67414" tIns="33707" rIns="67414" bIns="33707" spcCol="0" rtlCol="0" anchor="ctr"/>
          <a:lstStyle/>
          <a:p>
            <a:pPr algn="ctr" defTabSz="685800" fontAlgn="base">
              <a:spcBef>
                <a:spcPct val="0"/>
              </a:spcBef>
              <a:spcAft>
                <a:spcPct val="0"/>
              </a:spcAft>
            </a:pPr>
            <a:endParaRPr lang="en-US" sz="1350">
              <a:solidFill>
                <a:srgbClr val="FFFFCC"/>
              </a:solidFill>
              <a:latin typeface="Calibri"/>
            </a:endParaRPr>
          </a:p>
        </p:txBody>
      </p:sp>
      <p:grpSp>
        <p:nvGrpSpPr>
          <p:cNvPr id="3" name="Group 2"/>
          <p:cNvGrpSpPr/>
          <p:nvPr/>
        </p:nvGrpSpPr>
        <p:grpSpPr>
          <a:xfrm>
            <a:off x="5634758" y="476281"/>
            <a:ext cx="1766168" cy="801301"/>
            <a:chOff x="6717749" y="3911639"/>
            <a:chExt cx="2426252" cy="1068401"/>
          </a:xfrm>
        </p:grpSpPr>
        <p:pic>
          <p:nvPicPr>
            <p:cNvPr id="4" name="Picture 3" descr="barplots_anxiety.pdf"/>
            <p:cNvPicPr>
              <a:picLocks noChangeAspect="1"/>
            </p:cNvPicPr>
            <p:nvPr/>
          </p:nvPicPr>
          <p:blipFill rotWithShape="1">
            <a:blip r:embed="rId3" cstate="screen">
              <a:extLst>
                <a:ext uri="{28A0092B-C50C-407E-A947-70E740481C1C}">
                  <a14:useLocalDpi xmlns:a14="http://schemas.microsoft.com/office/drawing/2010/main"/>
                </a:ext>
              </a:extLst>
            </a:blip>
            <a:srcRect l="14955" t="86471" r="48540" b="730"/>
            <a:stretch/>
          </p:blipFill>
          <p:spPr>
            <a:xfrm>
              <a:off x="6717749" y="3911639"/>
              <a:ext cx="1703587" cy="516920"/>
            </a:xfrm>
            <a:prstGeom prst="rect">
              <a:avLst/>
            </a:prstGeom>
          </p:spPr>
        </p:pic>
        <p:pic>
          <p:nvPicPr>
            <p:cNvPr id="5" name="Picture 4" descr="barplots_anxiety.pdf"/>
            <p:cNvPicPr>
              <a:picLocks noChangeAspect="1"/>
            </p:cNvPicPr>
            <p:nvPr/>
          </p:nvPicPr>
          <p:blipFill rotWithShape="1">
            <a:blip r:embed="rId4" cstate="screen">
              <a:extLst>
                <a:ext uri="{28A0092B-C50C-407E-A947-70E740481C1C}">
                  <a14:useLocalDpi xmlns:a14="http://schemas.microsoft.com/office/drawing/2010/main"/>
                </a:ext>
              </a:extLst>
            </a:blip>
            <a:srcRect l="50342" t="85841" r="12104" b="-1605"/>
            <a:stretch/>
          </p:blipFill>
          <p:spPr>
            <a:xfrm>
              <a:off x="7391401" y="4343400"/>
              <a:ext cx="1752600" cy="636640"/>
            </a:xfrm>
            <a:prstGeom prst="rect">
              <a:avLst/>
            </a:prstGeom>
          </p:spPr>
        </p:pic>
      </p:grpSp>
      <p:sp>
        <p:nvSpPr>
          <p:cNvPr id="7" name="Rectangle 6"/>
          <p:cNvSpPr/>
          <p:nvPr/>
        </p:nvSpPr>
        <p:spPr>
          <a:xfrm>
            <a:off x="1632137" y="1497"/>
            <a:ext cx="4326591" cy="68430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67414" tIns="33707" rIns="67414" bIns="33707" spcCol="0" rtlCol="0" anchor="ctr"/>
          <a:lstStyle/>
          <a:p>
            <a:pPr algn="ctr" defTabSz="685800" fontAlgn="base">
              <a:spcBef>
                <a:spcPct val="0"/>
              </a:spcBef>
              <a:spcAft>
                <a:spcPct val="0"/>
              </a:spcAft>
            </a:pPr>
            <a:r>
              <a:rPr lang="en-US" sz="2648" dirty="0">
                <a:solidFill>
                  <a:srgbClr val="000000"/>
                </a:solidFill>
                <a:latin typeface="Helvetica Light"/>
                <a:cs typeface="Helvetica Light"/>
              </a:rPr>
              <a:t>Changes in Heart Rate</a:t>
            </a:r>
          </a:p>
        </p:txBody>
      </p:sp>
    </p:spTree>
    <p:extLst>
      <p:ext uri="{BB962C8B-B14F-4D97-AF65-F5344CB8AC3E}">
        <p14:creationId xmlns:p14="http://schemas.microsoft.com/office/powerpoint/2010/main" val="4037197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looking at the camera&#10;&#10;Description automatically generated">
            <a:extLst>
              <a:ext uri="{FF2B5EF4-FFF2-40B4-BE49-F238E27FC236}">
                <a16:creationId xmlns:a16="http://schemas.microsoft.com/office/drawing/2014/main" id="{50D5A281-CE72-B54F-B1B6-B4245670B2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 y="1047750"/>
            <a:ext cx="1803400" cy="2349500"/>
          </a:xfrm>
          <a:prstGeom prst="rect">
            <a:avLst/>
          </a:prstGeom>
        </p:spPr>
      </p:pic>
      <p:pic>
        <p:nvPicPr>
          <p:cNvPr id="6" name="Picture 5" descr="A person smiling for the camera&#10;&#10;Description automatically generated">
            <a:extLst>
              <a:ext uri="{FF2B5EF4-FFF2-40B4-BE49-F238E27FC236}">
                <a16:creationId xmlns:a16="http://schemas.microsoft.com/office/drawing/2014/main" id="{9C2A75CA-B9F3-BF4B-83E9-10C1F3E3EBB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6600" y="1087220"/>
            <a:ext cx="2482135" cy="2266950"/>
          </a:xfrm>
          <a:prstGeom prst="rect">
            <a:avLst/>
          </a:prstGeom>
        </p:spPr>
      </p:pic>
      <p:pic>
        <p:nvPicPr>
          <p:cNvPr id="8" name="Picture 7" descr="A person posing for the camera&#10;&#10;Description automatically generated">
            <a:extLst>
              <a:ext uri="{FF2B5EF4-FFF2-40B4-BE49-F238E27FC236}">
                <a16:creationId xmlns:a16="http://schemas.microsoft.com/office/drawing/2014/main" id="{8C491CE5-02F8-824B-BF02-83BFEA7CE4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71803" y="1047750"/>
            <a:ext cx="1787222" cy="2266950"/>
          </a:xfrm>
          <a:prstGeom prst="rect">
            <a:avLst/>
          </a:prstGeom>
        </p:spPr>
      </p:pic>
      <p:sp>
        <p:nvSpPr>
          <p:cNvPr id="9" name="TextBox 8">
            <a:extLst>
              <a:ext uri="{FF2B5EF4-FFF2-40B4-BE49-F238E27FC236}">
                <a16:creationId xmlns:a16="http://schemas.microsoft.com/office/drawing/2014/main" id="{E604FD3F-504E-534C-84EF-26B6C232BB2E}"/>
              </a:ext>
            </a:extLst>
          </p:cNvPr>
          <p:cNvSpPr txBox="1"/>
          <p:nvPr/>
        </p:nvSpPr>
        <p:spPr>
          <a:xfrm>
            <a:off x="304800" y="3562350"/>
            <a:ext cx="2362200" cy="646331"/>
          </a:xfrm>
          <a:prstGeom prst="rect">
            <a:avLst/>
          </a:prstGeom>
          <a:noFill/>
        </p:spPr>
        <p:txBody>
          <a:bodyPr wrap="square" rtlCol="0">
            <a:spAutoFit/>
          </a:bodyPr>
          <a:lstStyle/>
          <a:p>
            <a:pPr algn="ctr"/>
            <a:r>
              <a:rPr lang="en-US" dirty="0"/>
              <a:t>Luca Mottola</a:t>
            </a:r>
          </a:p>
          <a:p>
            <a:pPr algn="ctr"/>
            <a:r>
              <a:rPr lang="en-US" dirty="0"/>
              <a:t>Politecnico di Milano</a:t>
            </a:r>
          </a:p>
        </p:txBody>
      </p:sp>
      <p:sp>
        <p:nvSpPr>
          <p:cNvPr id="10" name="TextBox 9">
            <a:extLst>
              <a:ext uri="{FF2B5EF4-FFF2-40B4-BE49-F238E27FC236}">
                <a16:creationId xmlns:a16="http://schemas.microsoft.com/office/drawing/2014/main" id="{987E57D5-7C62-6143-8998-C439A005CF2E}"/>
              </a:ext>
            </a:extLst>
          </p:cNvPr>
          <p:cNvSpPr txBox="1"/>
          <p:nvPr/>
        </p:nvSpPr>
        <p:spPr>
          <a:xfrm>
            <a:off x="3505200" y="3601819"/>
            <a:ext cx="2482135" cy="646331"/>
          </a:xfrm>
          <a:prstGeom prst="rect">
            <a:avLst/>
          </a:prstGeom>
          <a:noFill/>
        </p:spPr>
        <p:txBody>
          <a:bodyPr wrap="square" rtlCol="0">
            <a:spAutoFit/>
          </a:bodyPr>
          <a:lstStyle/>
          <a:p>
            <a:pPr algn="ctr"/>
            <a:r>
              <a:rPr lang="en-US" dirty="0"/>
              <a:t>Tanzeem Choudhury</a:t>
            </a:r>
          </a:p>
          <a:p>
            <a:pPr algn="ctr"/>
            <a:r>
              <a:rPr lang="en-US" dirty="0"/>
              <a:t>Cornell Tech</a:t>
            </a:r>
          </a:p>
        </p:txBody>
      </p:sp>
      <p:sp>
        <p:nvSpPr>
          <p:cNvPr id="11" name="TextBox 10">
            <a:extLst>
              <a:ext uri="{FF2B5EF4-FFF2-40B4-BE49-F238E27FC236}">
                <a16:creationId xmlns:a16="http://schemas.microsoft.com/office/drawing/2014/main" id="{E81FC667-5AFA-0B46-B2EA-4F3FA63E5523}"/>
              </a:ext>
            </a:extLst>
          </p:cNvPr>
          <p:cNvSpPr txBox="1"/>
          <p:nvPr/>
        </p:nvSpPr>
        <p:spPr>
          <a:xfrm>
            <a:off x="6553200" y="3423849"/>
            <a:ext cx="2623649" cy="646331"/>
          </a:xfrm>
          <a:prstGeom prst="rect">
            <a:avLst/>
          </a:prstGeom>
          <a:noFill/>
        </p:spPr>
        <p:txBody>
          <a:bodyPr wrap="square" rtlCol="0">
            <a:spAutoFit/>
          </a:bodyPr>
          <a:lstStyle/>
          <a:p>
            <a:pPr algn="ctr"/>
            <a:r>
              <a:rPr lang="en-US" dirty="0" err="1"/>
              <a:t>Shyam</a:t>
            </a:r>
            <a:r>
              <a:rPr lang="en-US" dirty="0"/>
              <a:t> </a:t>
            </a:r>
            <a:r>
              <a:rPr lang="en-US" dirty="0" err="1"/>
              <a:t>Gollakota</a:t>
            </a:r>
            <a:endParaRPr lang="en-US" dirty="0"/>
          </a:p>
          <a:p>
            <a:pPr algn="ctr"/>
            <a:r>
              <a:rPr lang="en-US" dirty="0"/>
              <a:t>University of Washington</a:t>
            </a:r>
          </a:p>
        </p:txBody>
      </p:sp>
    </p:spTree>
    <p:extLst>
      <p:ext uri="{BB962C8B-B14F-4D97-AF65-F5344CB8AC3E}">
        <p14:creationId xmlns:p14="http://schemas.microsoft.com/office/powerpoint/2010/main" val="280607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rplots_perf.pdf"/>
          <p:cNvPicPr>
            <a:picLocks noChangeAspect="1"/>
          </p:cNvPicPr>
          <p:nvPr/>
        </p:nvPicPr>
        <p:blipFill rotWithShape="1">
          <a:blip r:embed="rId2" cstate="screen">
            <a:extLst>
              <a:ext uri="{28A0092B-C50C-407E-A947-70E740481C1C}">
                <a14:useLocalDpi xmlns:a14="http://schemas.microsoft.com/office/drawing/2010/main"/>
              </a:ext>
            </a:extLst>
          </a:blip>
          <a:srcRect l="-1" r="66540" b="15095"/>
          <a:stretch/>
        </p:blipFill>
        <p:spPr>
          <a:xfrm>
            <a:off x="1521200" y="-1671"/>
            <a:ext cx="6012231" cy="5145171"/>
          </a:xfrm>
          <a:prstGeom prst="rect">
            <a:avLst/>
          </a:prstGeom>
        </p:spPr>
      </p:pic>
      <p:grpSp>
        <p:nvGrpSpPr>
          <p:cNvPr id="3" name="Group 2"/>
          <p:cNvGrpSpPr/>
          <p:nvPr/>
        </p:nvGrpSpPr>
        <p:grpSpPr>
          <a:xfrm>
            <a:off x="5126691" y="1600200"/>
            <a:ext cx="2274234" cy="820380"/>
            <a:chOff x="6019801" y="3886200"/>
            <a:chExt cx="3124200" cy="1093840"/>
          </a:xfrm>
        </p:grpSpPr>
        <p:pic>
          <p:nvPicPr>
            <p:cNvPr id="4" name="Picture 3" descr="barplots_anxiety.pdf"/>
            <p:cNvPicPr>
              <a:picLocks noChangeAspect="1"/>
            </p:cNvPicPr>
            <p:nvPr/>
          </p:nvPicPr>
          <p:blipFill rotWithShape="1">
            <a:blip r:embed="rId3" cstate="screen">
              <a:extLst>
                <a:ext uri="{28A0092B-C50C-407E-A947-70E740481C1C}">
                  <a14:useLocalDpi xmlns:a14="http://schemas.microsoft.com/office/drawing/2010/main"/>
                </a:ext>
              </a:extLst>
            </a:blip>
            <a:srcRect t="85841" r="48540" b="730"/>
            <a:stretch/>
          </p:blipFill>
          <p:spPr>
            <a:xfrm>
              <a:off x="6019801" y="3886200"/>
              <a:ext cx="2401536" cy="542359"/>
            </a:xfrm>
            <a:prstGeom prst="rect">
              <a:avLst/>
            </a:prstGeom>
          </p:spPr>
        </p:pic>
        <p:pic>
          <p:nvPicPr>
            <p:cNvPr id="5" name="Picture 4" descr="barplots_anxiety.pdf"/>
            <p:cNvPicPr>
              <a:picLocks noChangeAspect="1"/>
            </p:cNvPicPr>
            <p:nvPr/>
          </p:nvPicPr>
          <p:blipFill rotWithShape="1">
            <a:blip r:embed="rId4" cstate="screen">
              <a:extLst>
                <a:ext uri="{28A0092B-C50C-407E-A947-70E740481C1C}">
                  <a14:useLocalDpi xmlns:a14="http://schemas.microsoft.com/office/drawing/2010/main"/>
                </a:ext>
              </a:extLst>
            </a:blip>
            <a:srcRect l="50342" t="85841" r="12104" b="-1605"/>
            <a:stretch/>
          </p:blipFill>
          <p:spPr>
            <a:xfrm>
              <a:off x="7391401" y="4343400"/>
              <a:ext cx="1752600" cy="636640"/>
            </a:xfrm>
            <a:prstGeom prst="rect">
              <a:avLst/>
            </a:prstGeom>
          </p:spPr>
        </p:pic>
      </p:grpSp>
      <p:sp>
        <p:nvSpPr>
          <p:cNvPr id="6" name="Rectangle 5"/>
          <p:cNvSpPr/>
          <p:nvPr/>
        </p:nvSpPr>
        <p:spPr>
          <a:xfrm>
            <a:off x="1632137" y="1497"/>
            <a:ext cx="5771943" cy="114150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lIns="67414" tIns="33707" rIns="67414" bIns="33707" spcCol="0" rtlCol="0" anchor="ctr"/>
          <a:lstStyle/>
          <a:p>
            <a:pPr algn="ctr" defTabSz="685800" fontAlgn="base">
              <a:spcBef>
                <a:spcPct val="0"/>
              </a:spcBef>
              <a:spcAft>
                <a:spcPct val="0"/>
              </a:spcAft>
            </a:pPr>
            <a:r>
              <a:rPr lang="en-US" sz="2648" dirty="0">
                <a:solidFill>
                  <a:srgbClr val="000000"/>
                </a:solidFill>
                <a:latin typeface="Helvetica Light"/>
                <a:cs typeface="Helvetica Light"/>
              </a:rPr>
              <a:t>Number of Correct Answers</a:t>
            </a:r>
          </a:p>
        </p:txBody>
      </p:sp>
    </p:spTree>
    <p:extLst>
      <p:ext uri="{BB962C8B-B14F-4D97-AF65-F5344CB8AC3E}">
        <p14:creationId xmlns:p14="http://schemas.microsoft.com/office/powerpoint/2010/main" val="1966085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pasted-image.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28751" y="0"/>
            <a:ext cx="6343649" cy="5143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5301" name="AutoShape 5"/>
          <p:cNvSpPr>
            <a:spLocks/>
          </p:cNvSpPr>
          <p:nvPr/>
        </p:nvSpPr>
        <p:spPr bwMode="auto">
          <a:xfrm>
            <a:off x="1257301" y="114300"/>
            <a:ext cx="4155281" cy="676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4289" tIns="34289" rIns="34289" bIns="34289"/>
          <a:lstStyle/>
          <a:p>
            <a:pPr defTabSz="685800" fontAlgn="base">
              <a:spcBef>
                <a:spcPct val="0"/>
              </a:spcBef>
              <a:spcAft>
                <a:spcPct val="0"/>
              </a:spcAft>
            </a:pPr>
            <a:r>
              <a:rPr lang="en-US" sz="2850" b="1" dirty="0">
                <a:solidFill>
                  <a:srgbClr val="00FFFF"/>
                </a:solidFill>
                <a:latin typeface="Ubuntu"/>
                <a:ea typeface="ＭＳ Ｐゴシック" charset="0"/>
                <a:cs typeface="Ubuntu"/>
                <a:sym typeface="Segoe UI" charset="0"/>
              </a:rPr>
              <a:t>    Parallel not serial</a:t>
            </a:r>
            <a:endParaRPr lang="en-US" sz="1350" dirty="0">
              <a:solidFill>
                <a:srgbClr val="00FFFF"/>
              </a:solidFill>
              <a:latin typeface="Ubuntu"/>
              <a:ea typeface="ＭＳ Ｐゴシック" charset="0"/>
              <a:cs typeface="Ubuntu"/>
            </a:endParaRPr>
          </a:p>
        </p:txBody>
      </p:sp>
    </p:spTree>
    <p:extLst>
      <p:ext uri="{BB962C8B-B14F-4D97-AF65-F5344CB8AC3E}">
        <p14:creationId xmlns:p14="http://schemas.microsoft.com/office/powerpoint/2010/main" val="403222732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C:\research\talks\GarfieldHighSchool2009-KnowThyself\0181409-01.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rot="10800000" flipH="1">
            <a:off x="1137047" y="0"/>
            <a:ext cx="6869907" cy="5143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3252" name="AutoShape 4"/>
          <p:cNvSpPr>
            <a:spLocks/>
          </p:cNvSpPr>
          <p:nvPr/>
        </p:nvSpPr>
        <p:spPr bwMode="auto">
          <a:xfrm>
            <a:off x="1238250" y="114300"/>
            <a:ext cx="4792266" cy="676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4289" tIns="34289" rIns="34289" bIns="34289"/>
          <a:lstStyle/>
          <a:p>
            <a:pPr defTabSz="685800" fontAlgn="base">
              <a:spcBef>
                <a:spcPct val="0"/>
              </a:spcBef>
              <a:spcAft>
                <a:spcPct val="0"/>
              </a:spcAft>
            </a:pPr>
            <a:r>
              <a:rPr lang="en-US" sz="2850" b="1" dirty="0">
                <a:solidFill>
                  <a:srgbClr val="000000"/>
                </a:solidFill>
                <a:latin typeface="Ubuntu"/>
                <a:ea typeface="ＭＳ Ｐゴシック" charset="0"/>
                <a:cs typeface="Ubuntu"/>
                <a:sym typeface="Segoe UI" charset="0"/>
              </a:rPr>
              <a:t>Reflexive not reflective</a:t>
            </a:r>
            <a:endParaRPr lang="en-US" sz="1350" dirty="0">
              <a:solidFill>
                <a:srgbClr val="000000"/>
              </a:solidFill>
              <a:latin typeface="Ubuntu"/>
              <a:ea typeface="ＭＳ Ｐゴシック" charset="0"/>
              <a:cs typeface="Ubuntu"/>
            </a:endParaRPr>
          </a:p>
        </p:txBody>
      </p:sp>
    </p:spTree>
    <p:extLst>
      <p:ext uri="{BB962C8B-B14F-4D97-AF65-F5344CB8AC3E}">
        <p14:creationId xmlns:p14="http://schemas.microsoft.com/office/powerpoint/2010/main" val="411475713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AutoShape 4"/>
          <p:cNvSpPr>
            <a:spLocks/>
          </p:cNvSpPr>
          <p:nvPr/>
        </p:nvSpPr>
        <p:spPr bwMode="auto">
          <a:xfrm>
            <a:off x="1314450" y="171450"/>
            <a:ext cx="4105275" cy="676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4289" tIns="34289" rIns="34289" bIns="34289"/>
          <a:lstStyle/>
          <a:p>
            <a:pPr defTabSz="685800" fontAlgn="base">
              <a:spcBef>
                <a:spcPct val="0"/>
              </a:spcBef>
              <a:spcAft>
                <a:spcPct val="0"/>
              </a:spcAft>
            </a:pPr>
            <a:r>
              <a:rPr lang="en-US" sz="2850" b="1" dirty="0">
                <a:solidFill>
                  <a:srgbClr val="00FFFF"/>
                </a:solidFill>
                <a:latin typeface="Ubuntu"/>
                <a:ea typeface="ＭＳ Ｐゴシック" charset="0"/>
                <a:cs typeface="Ubuntu"/>
                <a:sym typeface="Segoe UI" charset="0"/>
              </a:rPr>
              <a:t> Focus on triggers</a:t>
            </a:r>
            <a:endParaRPr lang="en-US" sz="1350" dirty="0">
              <a:solidFill>
                <a:srgbClr val="00FFFF"/>
              </a:solidFill>
              <a:latin typeface="Ubuntu"/>
              <a:ea typeface="ＭＳ Ｐゴシック" charset="0"/>
              <a:cs typeface="Ubuntu"/>
            </a:endParaRPr>
          </a:p>
        </p:txBody>
      </p:sp>
      <p:pic>
        <p:nvPicPr>
          <p:cNvPr id="54277" name="Picture 5" descr="pasted-image.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967039" y="963613"/>
            <a:ext cx="5037535" cy="4197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05520127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F3628A1-3E98-4A7C-8293-8A5E95FC113D}"/>
              </a:ext>
            </a:extLst>
          </p:cNvPr>
          <p:cNvSpPr txBox="1">
            <a:spLocks/>
          </p:cNvSpPr>
          <p:nvPr/>
        </p:nvSpPr>
        <p:spPr>
          <a:xfrm>
            <a:off x="0" y="1428750"/>
            <a:ext cx="8915400" cy="179070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4050" b="0" i="0" u="none" strike="noStrike" kern="1200" cap="none" spc="0" normalizeH="0" baseline="0" noProof="0" dirty="0">
                <a:ln>
                  <a:noFill/>
                </a:ln>
                <a:solidFill>
                  <a:prstClr val="black"/>
                </a:solidFill>
                <a:effectLst/>
                <a:uLnTx/>
                <a:uFillTx/>
                <a:latin typeface="Calibri Light" panose="020F0302020204030204"/>
                <a:ea typeface="+mj-ea"/>
                <a:cs typeface="+mj-cs"/>
              </a:rPr>
              <a:t>Post questions on slack channel</a:t>
            </a:r>
          </a:p>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highlight>
                  <a:srgbClr val="FFFF00"/>
                </a:highlight>
                <a:uLnTx/>
                <a:uFillTx/>
                <a:latin typeface="Calibri Light" panose="020F0302020204030204"/>
                <a:ea typeface="+mj-ea"/>
                <a:cs typeface="+mj-cs"/>
              </a:rPr>
              <a:t>#sigcomm2020-panel-embedded</a:t>
            </a:r>
          </a:p>
          <a:p>
            <a:pPr marL="0" marR="0" lvl="0" indent="0" algn="ctr" defTabSz="685800" rtl="0" eaLnBrk="1" fontAlgn="auto" latinLnBrk="0" hangingPunct="1">
              <a:lnSpc>
                <a:spcPct val="90000"/>
              </a:lnSpc>
              <a:spcBef>
                <a:spcPct val="0"/>
              </a:spcBef>
              <a:spcAft>
                <a:spcPts val="0"/>
              </a:spcAft>
              <a:buClrTx/>
              <a:buSzTx/>
              <a:buFontTx/>
              <a:buNone/>
              <a:tabLst/>
              <a:defRPr/>
            </a:pPr>
            <a:endParaRPr kumimoji="0" lang="en-US" sz="405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ctr" defTabSz="685800" rtl="0" eaLnBrk="1" fontAlgn="auto" latinLnBrk="0" hangingPunct="1">
              <a:lnSpc>
                <a:spcPct val="90000"/>
              </a:lnSpc>
              <a:spcBef>
                <a:spcPct val="0"/>
              </a:spcBef>
              <a:spcAft>
                <a:spcPts val="0"/>
              </a:spcAft>
              <a:buClrTx/>
              <a:buSzTx/>
              <a:buFontTx/>
              <a:buNone/>
              <a:tabLst/>
              <a:defRPr/>
            </a:pPr>
            <a:endParaRPr kumimoji="0" lang="en-US" sz="405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154475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50198B3-D3FF-4C8D-8A71-6838A2A01D5E}"/>
              </a:ext>
            </a:extLst>
          </p:cNvPr>
          <p:cNvSpPr txBox="1">
            <a:spLocks/>
          </p:cNvSpPr>
          <p:nvPr/>
        </p:nvSpPr>
        <p:spPr>
          <a:xfrm>
            <a:off x="0" y="0"/>
            <a:ext cx="9144000" cy="857250"/>
          </a:xfrm>
          <a:prstGeom prst="rect">
            <a:avLst/>
          </a:prstGeom>
          <a:solidFill>
            <a:schemeClr val="tx1">
              <a:lumMod val="75000"/>
              <a:lumOff val="25000"/>
            </a:schemeClr>
          </a:solidFill>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r>
              <a:rPr lang="en-US" sz="330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Embedded systems</a:t>
            </a:r>
          </a:p>
        </p:txBody>
      </p:sp>
      <p:sp>
        <p:nvSpPr>
          <p:cNvPr id="7" name="TextBox 6">
            <a:extLst>
              <a:ext uri="{FF2B5EF4-FFF2-40B4-BE49-F238E27FC236}">
                <a16:creationId xmlns:a16="http://schemas.microsoft.com/office/drawing/2014/main" id="{1F081EB7-5969-9C47-BDEA-8534AF6176DD}"/>
              </a:ext>
            </a:extLst>
          </p:cNvPr>
          <p:cNvSpPr txBox="1"/>
          <p:nvPr/>
        </p:nvSpPr>
        <p:spPr>
          <a:xfrm>
            <a:off x="0" y="857250"/>
            <a:ext cx="9144000" cy="369332"/>
          </a:xfrm>
          <a:prstGeom prst="rect">
            <a:avLst/>
          </a:prstGeom>
          <a:noFill/>
        </p:spPr>
        <p:txBody>
          <a:bodyPr wrap="square" rtlCol="0">
            <a:spAutoFit/>
          </a:bodyPr>
          <a:lstStyle/>
          <a:p>
            <a:pPr algn="ctr"/>
            <a:r>
              <a:rPr lang="en-US" dirty="0"/>
              <a:t>Embedding computing, sensing and communication into everyday objects</a:t>
            </a:r>
          </a:p>
        </p:txBody>
      </p:sp>
      <p:pic>
        <p:nvPicPr>
          <p:cNvPr id="3" name="Picture 2" descr="A close up of a computer&#10;&#10;Description automatically generated">
            <a:extLst>
              <a:ext uri="{FF2B5EF4-FFF2-40B4-BE49-F238E27FC236}">
                <a16:creationId xmlns:a16="http://schemas.microsoft.com/office/drawing/2014/main" id="{1B1CEDAB-E8B6-7745-BB9E-A875CC9486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800" y="2075918"/>
            <a:ext cx="2208227" cy="1689100"/>
          </a:xfrm>
          <a:prstGeom prst="rect">
            <a:avLst/>
          </a:prstGeom>
        </p:spPr>
      </p:pic>
      <p:pic>
        <p:nvPicPr>
          <p:cNvPr id="5" name="Picture 4" descr="A picture containing monitor, computer, sitting, table&#10;&#10;Description automatically generated">
            <a:extLst>
              <a:ext uri="{FF2B5EF4-FFF2-40B4-BE49-F238E27FC236}">
                <a16:creationId xmlns:a16="http://schemas.microsoft.com/office/drawing/2014/main" id="{1C680FA8-6FB1-0E43-A408-AEACC9D9258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71800" y="2232355"/>
            <a:ext cx="1268655" cy="1442891"/>
          </a:xfrm>
          <a:prstGeom prst="rect">
            <a:avLst/>
          </a:prstGeom>
        </p:spPr>
      </p:pic>
      <p:pic>
        <p:nvPicPr>
          <p:cNvPr id="9" name="Picture 8" descr="A picture containing table, different, remote, computer&#10;&#10;Description automatically generated">
            <a:extLst>
              <a:ext uri="{FF2B5EF4-FFF2-40B4-BE49-F238E27FC236}">
                <a16:creationId xmlns:a16="http://schemas.microsoft.com/office/drawing/2014/main" id="{306CE9FA-E2F5-9E41-BA57-5D4D16AFAAC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81776" y="1962150"/>
            <a:ext cx="3957424" cy="1841513"/>
          </a:xfrm>
          <a:prstGeom prst="rect">
            <a:avLst/>
          </a:prstGeom>
        </p:spPr>
      </p:pic>
    </p:spTree>
    <p:extLst>
      <p:ext uri="{BB962C8B-B14F-4D97-AF65-F5344CB8AC3E}">
        <p14:creationId xmlns:p14="http://schemas.microsoft.com/office/powerpoint/2010/main" val="3024452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50198B3-D3FF-4C8D-8A71-6838A2A01D5E}"/>
              </a:ext>
            </a:extLst>
          </p:cNvPr>
          <p:cNvSpPr txBox="1">
            <a:spLocks/>
          </p:cNvSpPr>
          <p:nvPr/>
        </p:nvSpPr>
        <p:spPr>
          <a:xfrm>
            <a:off x="0" y="0"/>
            <a:ext cx="9144000" cy="857250"/>
          </a:xfrm>
          <a:prstGeom prst="rect">
            <a:avLst/>
          </a:prstGeom>
          <a:solidFill>
            <a:schemeClr val="tx1">
              <a:lumMod val="75000"/>
              <a:lumOff val="25000"/>
            </a:schemeClr>
          </a:solidFill>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r>
              <a:rPr lang="en-US" sz="330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Next-Gen Embedded systems</a:t>
            </a:r>
          </a:p>
        </p:txBody>
      </p:sp>
      <p:sp>
        <p:nvSpPr>
          <p:cNvPr id="8" name="TextBox 7">
            <a:extLst>
              <a:ext uri="{FF2B5EF4-FFF2-40B4-BE49-F238E27FC236}">
                <a16:creationId xmlns:a16="http://schemas.microsoft.com/office/drawing/2014/main" id="{65D0FBFA-788B-C54A-BBBB-9701D0365A8C}"/>
              </a:ext>
            </a:extLst>
          </p:cNvPr>
          <p:cNvSpPr txBox="1"/>
          <p:nvPr/>
        </p:nvSpPr>
        <p:spPr>
          <a:xfrm>
            <a:off x="315686" y="1091125"/>
            <a:ext cx="2362200" cy="923330"/>
          </a:xfrm>
          <a:prstGeom prst="rect">
            <a:avLst/>
          </a:prstGeom>
          <a:noFill/>
        </p:spPr>
        <p:txBody>
          <a:bodyPr wrap="square" rtlCol="0">
            <a:spAutoFit/>
          </a:bodyPr>
          <a:lstStyle/>
          <a:p>
            <a:pPr algn="ctr"/>
            <a:r>
              <a:rPr lang="en-US" dirty="0"/>
              <a:t>Tiny embedded systems that can move</a:t>
            </a:r>
          </a:p>
          <a:p>
            <a:pPr algn="ctr"/>
            <a:r>
              <a:rPr lang="en-US" dirty="0"/>
              <a:t>[ICRA’18]</a:t>
            </a:r>
          </a:p>
        </p:txBody>
      </p:sp>
      <p:sp>
        <p:nvSpPr>
          <p:cNvPr id="12" name="TextBox 11">
            <a:extLst>
              <a:ext uri="{FF2B5EF4-FFF2-40B4-BE49-F238E27FC236}">
                <a16:creationId xmlns:a16="http://schemas.microsoft.com/office/drawing/2014/main" id="{C5E04E62-9230-E94B-A4AD-7B5B90CCE244}"/>
              </a:ext>
            </a:extLst>
          </p:cNvPr>
          <p:cNvSpPr txBox="1"/>
          <p:nvPr/>
        </p:nvSpPr>
        <p:spPr>
          <a:xfrm>
            <a:off x="3216720" y="1047750"/>
            <a:ext cx="2879280" cy="923330"/>
          </a:xfrm>
          <a:prstGeom prst="rect">
            <a:avLst/>
          </a:prstGeom>
          <a:noFill/>
        </p:spPr>
        <p:txBody>
          <a:bodyPr wrap="square" rtlCol="0">
            <a:spAutoFit/>
          </a:bodyPr>
          <a:lstStyle/>
          <a:p>
            <a:pPr algn="ctr"/>
            <a:r>
              <a:rPr lang="en-US" dirty="0"/>
              <a:t>Wireless systems embedded with living insects</a:t>
            </a:r>
          </a:p>
          <a:p>
            <a:pPr algn="ctr"/>
            <a:r>
              <a:rPr lang="en-US" dirty="0"/>
              <a:t>[MobiCom’19]</a:t>
            </a:r>
          </a:p>
        </p:txBody>
      </p:sp>
      <p:sp>
        <p:nvSpPr>
          <p:cNvPr id="13" name="TextBox 12">
            <a:extLst>
              <a:ext uri="{FF2B5EF4-FFF2-40B4-BE49-F238E27FC236}">
                <a16:creationId xmlns:a16="http://schemas.microsoft.com/office/drawing/2014/main" id="{1B9E3FF2-EC24-E34E-989B-E93692DBDBAD}"/>
              </a:ext>
            </a:extLst>
          </p:cNvPr>
          <p:cNvSpPr txBox="1"/>
          <p:nvPr/>
        </p:nvSpPr>
        <p:spPr>
          <a:xfrm>
            <a:off x="6466114" y="1047750"/>
            <a:ext cx="2362200" cy="923330"/>
          </a:xfrm>
          <a:prstGeom prst="rect">
            <a:avLst/>
          </a:prstGeom>
          <a:noFill/>
        </p:spPr>
        <p:txBody>
          <a:bodyPr wrap="square" rtlCol="0">
            <a:spAutoFit/>
          </a:bodyPr>
          <a:lstStyle/>
          <a:p>
            <a:pPr algn="ctr"/>
            <a:r>
              <a:rPr lang="en-US" dirty="0"/>
              <a:t>Hybrid insect-robot embedded systems</a:t>
            </a:r>
          </a:p>
          <a:p>
            <a:pPr algn="ctr"/>
            <a:r>
              <a:rPr lang="en-US" dirty="0"/>
              <a:t>[Science Robotics’20]</a:t>
            </a:r>
          </a:p>
        </p:txBody>
      </p:sp>
      <p:pic>
        <p:nvPicPr>
          <p:cNvPr id="14" name="TECH_BEES_MELT (COMPRESSED)">
            <a:hlinkClick r:id="" action="ppaction://media"/>
            <a:extLst>
              <a:ext uri="{FF2B5EF4-FFF2-40B4-BE49-F238E27FC236}">
                <a16:creationId xmlns:a16="http://schemas.microsoft.com/office/drawing/2014/main" id="{2380089A-AC46-F846-99A7-4693B1805809}"/>
              </a:ext>
            </a:extLst>
          </p:cNvPr>
          <p:cNvPicPr>
            <a:picLocks noChangeAspect="1"/>
          </p:cNvPicPr>
          <p:nvPr>
            <a:videoFile r:link="rId1"/>
            <p:extLst>
              <p:ext uri="{DAA4B4D4-6D71-4841-9C94-3DE7FCFB9230}">
                <p14:media xmlns:p14="http://schemas.microsoft.com/office/powerpoint/2010/main" r:embed="rId2">
                  <p14:trim st="6207" end="11403.9375"/>
                </p14:media>
              </p:ext>
            </p:extLst>
          </p:nvPr>
        </p:nvPicPr>
        <p:blipFill>
          <a:blip r:embed="rId9"/>
          <a:stretch>
            <a:fillRect/>
          </a:stretch>
        </p:blipFill>
        <p:spPr>
          <a:xfrm>
            <a:off x="3124200" y="1971331"/>
            <a:ext cx="3001495" cy="1688302"/>
          </a:xfrm>
          <a:prstGeom prst="rect">
            <a:avLst/>
          </a:prstGeom>
        </p:spPr>
      </p:pic>
      <p:pic>
        <p:nvPicPr>
          <p:cNvPr id="15" name="abb0839_Supplementary Movie_mov4_seq8_v3(1)" descr="abb0839_Supplementary Movie_mov4_seq8_v3(1)">
            <a:hlinkClick r:id="" action="ppaction://media"/>
            <a:extLst>
              <a:ext uri="{FF2B5EF4-FFF2-40B4-BE49-F238E27FC236}">
                <a16:creationId xmlns:a16="http://schemas.microsoft.com/office/drawing/2014/main" id="{85D48519-B678-3C41-8C97-8E579D5008E7}"/>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232080" y="1971332"/>
            <a:ext cx="3064320" cy="1723680"/>
          </a:xfrm>
          <a:prstGeom prst="rect">
            <a:avLst/>
          </a:prstGeom>
        </p:spPr>
      </p:pic>
      <p:pic>
        <p:nvPicPr>
          <p:cNvPr id="2" name="My Movie 1.mp4" descr="My Movie 1.mp4">
            <a:hlinkClick r:id="" action="ppaction://media"/>
            <a:extLst>
              <a:ext uri="{FF2B5EF4-FFF2-40B4-BE49-F238E27FC236}">
                <a16:creationId xmlns:a16="http://schemas.microsoft.com/office/drawing/2014/main" id="{3901EB8A-FFD4-F14F-B384-C12DBE7B6A85}"/>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76200" y="1971331"/>
            <a:ext cx="3080640" cy="1732860"/>
          </a:xfrm>
          <a:prstGeom prst="rect">
            <a:avLst/>
          </a:prstGeom>
        </p:spPr>
      </p:pic>
    </p:spTree>
    <p:extLst>
      <p:ext uri="{BB962C8B-B14F-4D97-AF65-F5344CB8AC3E}">
        <p14:creationId xmlns:p14="http://schemas.microsoft.com/office/powerpoint/2010/main" val="196505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857"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10293" fill="hold"/>
                                        <p:tgtEl>
                                          <p:spTgt spid="14"/>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mediacall" presetSubtype="0" fill="hold" nodeType="withEffect">
                                  <p:stCondLst>
                                    <p:cond delay="0"/>
                                  </p:stCondLst>
                                  <p:childTnLst>
                                    <p:cmd type="call" cmd="playFrom(0.0)">
                                      <p:cBhvr>
                                        <p:cTn id="22" dur="1841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4"/>
                </p:tgtEl>
              </p:cMediaNode>
            </p:video>
            <p:video>
              <p:cMediaNode vol="80000">
                <p:cTn id="24" fill="hold" display="0">
                  <p:stCondLst>
                    <p:cond delay="indefinite"/>
                  </p:stCondLst>
                </p:cTn>
                <p:tgtEl>
                  <p:spTgt spid="15"/>
                </p:tgtEl>
              </p:cMediaNode>
            </p:video>
            <p:video>
              <p:cMediaNode vol="80000">
                <p:cTn id="25" fill="hold" display="0">
                  <p:stCondLst>
                    <p:cond delay="indefinite"/>
                  </p:stCondLst>
                </p:cTn>
                <p:tgtEl>
                  <p:spTgt spid="2"/>
                </p:tgtEl>
              </p:cMediaNode>
            </p:video>
          </p:childTnLst>
        </p:cTn>
      </p:par>
    </p:tnLst>
    <p:bldLst>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D104690-7C2B-5E44-A75B-4E052E7CB325}"/>
              </a:ext>
            </a:extLst>
          </p:cNvPr>
          <p:cNvSpPr txBox="1">
            <a:spLocks/>
          </p:cNvSpPr>
          <p:nvPr/>
        </p:nvSpPr>
        <p:spPr>
          <a:xfrm>
            <a:off x="0" y="0"/>
            <a:ext cx="9144000" cy="857250"/>
          </a:xfrm>
          <a:prstGeom prst="rect">
            <a:avLst/>
          </a:prstGeom>
          <a:solidFill>
            <a:schemeClr val="tx1">
              <a:lumMod val="75000"/>
              <a:lumOff val="25000"/>
            </a:schemeClr>
          </a:solidFill>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defTabSz="685800"/>
            <a:r>
              <a:rPr lang="en-US" sz="330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Next-Gen Embedded systems</a:t>
            </a:r>
          </a:p>
        </p:txBody>
      </p:sp>
      <p:sp>
        <p:nvSpPr>
          <p:cNvPr id="4" name="TextBox 3">
            <a:extLst>
              <a:ext uri="{FF2B5EF4-FFF2-40B4-BE49-F238E27FC236}">
                <a16:creationId xmlns:a16="http://schemas.microsoft.com/office/drawing/2014/main" id="{45E2E29F-8B2C-A542-88D3-5D72B33B9C84}"/>
              </a:ext>
            </a:extLst>
          </p:cNvPr>
          <p:cNvSpPr txBox="1"/>
          <p:nvPr/>
        </p:nvSpPr>
        <p:spPr>
          <a:xfrm>
            <a:off x="1066800" y="1066621"/>
            <a:ext cx="3200400" cy="1200329"/>
          </a:xfrm>
          <a:prstGeom prst="rect">
            <a:avLst/>
          </a:prstGeom>
          <a:noFill/>
        </p:spPr>
        <p:txBody>
          <a:bodyPr wrap="square" rtlCol="0">
            <a:spAutoFit/>
          </a:bodyPr>
          <a:lstStyle/>
          <a:p>
            <a:pPr algn="ctr"/>
            <a:r>
              <a:rPr lang="en-US" dirty="0"/>
              <a:t>Wireless systems embedded into nano-satellites</a:t>
            </a:r>
          </a:p>
          <a:p>
            <a:pPr algn="ctr"/>
            <a:r>
              <a:rPr lang="en-US" dirty="0"/>
              <a:t>[MobiCom’20]</a:t>
            </a:r>
          </a:p>
          <a:p>
            <a:pPr algn="ctr"/>
            <a:endParaRPr lang="en-US" dirty="0"/>
          </a:p>
        </p:txBody>
      </p:sp>
      <p:pic>
        <p:nvPicPr>
          <p:cNvPr id="6" name="Picture 5" descr="A close up of a map&#10;&#10;Description automatically generated">
            <a:extLst>
              <a:ext uri="{FF2B5EF4-FFF2-40B4-BE49-F238E27FC236}">
                <a16:creationId xmlns:a16="http://schemas.microsoft.com/office/drawing/2014/main" id="{104A83C1-2742-EC44-A0B5-4583BCD5C6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9900" y="1922681"/>
            <a:ext cx="3434200" cy="2520950"/>
          </a:xfrm>
          <a:prstGeom prst="rect">
            <a:avLst/>
          </a:prstGeom>
        </p:spPr>
      </p:pic>
      <p:sp>
        <p:nvSpPr>
          <p:cNvPr id="7" name="TextBox 6">
            <a:extLst>
              <a:ext uri="{FF2B5EF4-FFF2-40B4-BE49-F238E27FC236}">
                <a16:creationId xmlns:a16="http://schemas.microsoft.com/office/drawing/2014/main" id="{FFDB1C83-B36E-E74A-8F7C-61E79E7447C3}"/>
              </a:ext>
            </a:extLst>
          </p:cNvPr>
          <p:cNvSpPr txBox="1"/>
          <p:nvPr/>
        </p:nvSpPr>
        <p:spPr>
          <a:xfrm>
            <a:off x="5257800" y="1123950"/>
            <a:ext cx="3200400" cy="646331"/>
          </a:xfrm>
          <a:prstGeom prst="rect">
            <a:avLst/>
          </a:prstGeom>
          <a:noFill/>
        </p:spPr>
        <p:txBody>
          <a:bodyPr wrap="square" rtlCol="0">
            <a:spAutoFit/>
          </a:bodyPr>
          <a:lstStyle/>
          <a:p>
            <a:pPr algn="ctr"/>
            <a:r>
              <a:rPr lang="en-US" dirty="0"/>
              <a:t>Embedded and mobile </a:t>
            </a:r>
          </a:p>
          <a:p>
            <a:pPr algn="ctr"/>
            <a:r>
              <a:rPr lang="en-US" dirty="0"/>
              <a:t>systems for healthcare</a:t>
            </a:r>
          </a:p>
        </p:txBody>
      </p:sp>
      <p:pic>
        <p:nvPicPr>
          <p:cNvPr id="1026" name="Picture 2" descr="Volume 26 Issue 3, March 2020">
            <a:extLst>
              <a:ext uri="{FF2B5EF4-FFF2-40B4-BE49-F238E27FC236}">
                <a16:creationId xmlns:a16="http://schemas.microsoft.com/office/drawing/2014/main" id="{C68519A0-17D4-7B42-9AC9-BD97B70B83C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43600" y="1943865"/>
            <a:ext cx="2015569" cy="2670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84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1143000" y="1005576"/>
            <a:ext cx="6696744" cy="1102140"/>
          </a:xfrm>
          <a:prstGeom prst="rect">
            <a:avLst/>
          </a:prstGeom>
        </p:spPr>
        <p:txBody>
          <a:bodyPr anchor="ctr"/>
          <a:lstStyle/>
          <a:p>
            <a:pPr algn="r" defTabSz="685800"/>
            <a:r>
              <a:rPr lang="en-US" sz="3750" b="1" dirty="0">
                <a:solidFill>
                  <a:srgbClr val="134266"/>
                </a:solidFill>
                <a:latin typeface="Arial"/>
              </a:rPr>
              <a:t>Beyond the Cloud(s):</a:t>
            </a:r>
          </a:p>
          <a:p>
            <a:pPr algn="r" defTabSz="685800"/>
            <a:r>
              <a:rPr lang="en-US" sz="3750" b="1" dirty="0">
                <a:solidFill>
                  <a:srgbClr val="134266"/>
                </a:solidFill>
                <a:latin typeface="Arial"/>
              </a:rPr>
              <a:t>Embedded Software for Nanosatellites </a:t>
            </a:r>
          </a:p>
        </p:txBody>
      </p:sp>
      <p:sp>
        <p:nvSpPr>
          <p:cNvPr id="151" name="TextShape 2"/>
          <p:cNvSpPr txBox="1"/>
          <p:nvPr/>
        </p:nvSpPr>
        <p:spPr>
          <a:xfrm>
            <a:off x="1998804" y="2464434"/>
            <a:ext cx="5748672" cy="1403460"/>
          </a:xfrm>
          <a:prstGeom prst="rect">
            <a:avLst/>
          </a:prstGeom>
        </p:spPr>
        <p:txBody>
          <a:bodyPr/>
          <a:lstStyle/>
          <a:p>
            <a:pPr algn="r" defTabSz="685800"/>
            <a:r>
              <a:rPr lang="it-IT" b="1" dirty="0">
                <a:solidFill>
                  <a:srgbClr val="134266"/>
                </a:solidFill>
                <a:latin typeface="Arial"/>
              </a:rPr>
              <a:t>Luca Mottola</a:t>
            </a:r>
            <a:br>
              <a:rPr lang="it-IT" b="1" dirty="0">
                <a:solidFill>
                  <a:srgbClr val="134266"/>
                </a:solidFill>
                <a:latin typeface="Arial"/>
              </a:rPr>
            </a:br>
            <a:r>
              <a:rPr lang="it-IT" b="1" dirty="0">
                <a:solidFill>
                  <a:srgbClr val="134266"/>
                </a:solidFill>
                <a:latin typeface="Arial"/>
              </a:rPr>
              <a:t>Politecnico di Milano, </a:t>
            </a:r>
            <a:r>
              <a:rPr lang="it-IT" b="1" dirty="0" err="1">
                <a:solidFill>
                  <a:srgbClr val="134266"/>
                </a:solidFill>
                <a:latin typeface="Arial"/>
              </a:rPr>
              <a:t>Italy</a:t>
            </a:r>
            <a:r>
              <a:rPr lang="it-IT" b="1" dirty="0">
                <a:solidFill>
                  <a:srgbClr val="134266"/>
                </a:solidFill>
                <a:latin typeface="Arial"/>
              </a:rPr>
              <a:t>  </a:t>
            </a:r>
            <a:br>
              <a:rPr lang="it-IT" b="1" dirty="0">
                <a:solidFill>
                  <a:srgbClr val="134266"/>
                </a:solidFill>
                <a:latin typeface="Arial"/>
              </a:rPr>
            </a:br>
            <a:r>
              <a:rPr lang="it-IT" b="1" dirty="0">
                <a:solidFill>
                  <a:srgbClr val="134266"/>
                </a:solidFill>
                <a:latin typeface="Arial"/>
              </a:rPr>
              <a:t>and RI.SE, </a:t>
            </a:r>
            <a:r>
              <a:rPr lang="it-IT" b="1" dirty="0" err="1">
                <a:solidFill>
                  <a:srgbClr val="134266"/>
                </a:solidFill>
                <a:latin typeface="Arial"/>
              </a:rPr>
              <a:t>Sweden</a:t>
            </a:r>
            <a:br>
              <a:rPr lang="it-IT" b="1" dirty="0">
                <a:solidFill>
                  <a:srgbClr val="134266"/>
                </a:solidFill>
                <a:latin typeface="Arial"/>
              </a:rPr>
            </a:br>
            <a:br>
              <a:rPr lang="it-IT" sz="1350" dirty="0">
                <a:solidFill>
                  <a:srgbClr val="134266"/>
                </a:solidFill>
                <a:latin typeface="Arial"/>
              </a:rPr>
            </a:br>
            <a:endParaRPr sz="1200" dirty="0">
              <a:solidFill>
                <a:prstClr val="black"/>
              </a:solidFill>
              <a:latin typeface="Arial"/>
            </a:endParaRPr>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69634" y="3580454"/>
            <a:ext cx="1811399" cy="540061"/>
          </a:xfrm>
          <a:prstGeom prst="rect">
            <a:avLst/>
          </a:prstGeom>
        </p:spPr>
      </p:pic>
      <p:pic>
        <p:nvPicPr>
          <p:cNvPr id="2" name="Picture 1">
            <a:extLst>
              <a:ext uri="{FF2B5EF4-FFF2-40B4-BE49-F238E27FC236}">
                <a16:creationId xmlns:a16="http://schemas.microsoft.com/office/drawing/2014/main" id="{1DE1719D-B975-8343-AAEF-67646F21EE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81033" y="3580454"/>
            <a:ext cx="336505" cy="431700"/>
          </a:xfrm>
          <a:prstGeom prst="rect">
            <a:avLst/>
          </a:prstGeom>
        </p:spPr>
      </p:pic>
      <p:pic>
        <p:nvPicPr>
          <p:cNvPr id="4" name="Picture 3">
            <a:extLst>
              <a:ext uri="{FF2B5EF4-FFF2-40B4-BE49-F238E27FC236}">
                <a16:creationId xmlns:a16="http://schemas.microsoft.com/office/drawing/2014/main" id="{35CF6665-D568-A745-B763-426015FC7F5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85244" y="3579162"/>
            <a:ext cx="722928" cy="465757"/>
          </a:xfrm>
          <a:prstGeom prst="rect">
            <a:avLst/>
          </a:prstGeom>
        </p:spPr>
      </p:pic>
    </p:spTree>
    <p:extLst>
      <p:ext uri="{BB962C8B-B14F-4D97-AF65-F5344CB8AC3E}">
        <p14:creationId xmlns:p14="http://schemas.microsoft.com/office/powerpoint/2010/main" val="12752831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00" y="0"/>
            <a:ext cx="6858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ndParaRPr>
          </a:p>
        </p:txBody>
      </p:sp>
      <p:sp>
        <p:nvSpPr>
          <p:cNvPr id="99" name="Rectangle 9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4714" y="813561"/>
            <a:ext cx="6856286" cy="247065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a:endParaRPr>
          </a:p>
        </p:txBody>
      </p:sp>
      <p:pic>
        <p:nvPicPr>
          <p:cNvPr id="101" name="Picture 100">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screen">
            <a:extLst>
              <a:ext uri="{28A0092B-C50C-407E-A947-70E740481C1C}">
                <a14:useLocalDpi xmlns:a14="http://schemas.microsoft.com/office/drawing/2010/main"/>
              </a:ext>
            </a:extLst>
          </a:blip>
          <a:srcRect l="8235" r="8214" b="45501"/>
          <a:stretch>
            <a:fillRect/>
          </a:stretch>
        </p:blipFill>
        <p:spPr>
          <a:xfrm flipV="1">
            <a:off x="1143001" y="0"/>
            <a:ext cx="6857999" cy="335502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153" name="TextShape 1"/>
          <p:cNvSpPr txBox="1"/>
          <p:nvPr/>
        </p:nvSpPr>
        <p:spPr>
          <a:xfrm>
            <a:off x="1567082" y="1557337"/>
            <a:ext cx="6009836" cy="1008851"/>
          </a:xfrm>
          <a:prstGeom prst="rect">
            <a:avLst/>
          </a:prstGeom>
        </p:spPr>
        <p:txBody>
          <a:bodyPr vert="horz" lIns="68580" tIns="34290" rIns="68580" bIns="34290" rtlCol="0" anchor="ctr">
            <a:normAutofit/>
          </a:bodyPr>
          <a:lstStyle/>
          <a:p>
            <a:pPr algn="ctr" defTabSz="685800">
              <a:lnSpc>
                <a:spcPct val="90000"/>
              </a:lnSpc>
              <a:spcBef>
                <a:spcPct val="0"/>
              </a:spcBef>
              <a:spcAft>
                <a:spcPts val="450"/>
              </a:spcAft>
            </a:pPr>
            <a:r>
              <a:rPr lang="en-US" sz="3675" b="1">
                <a:solidFill>
                  <a:srgbClr val="FFFFFF"/>
                </a:solidFill>
                <a:latin typeface="Arial"/>
                <a:ea typeface="+mj-ea"/>
                <a:cs typeface="+mj-cs"/>
              </a:rPr>
              <a:t>Nano…what?</a:t>
            </a:r>
          </a:p>
        </p:txBody>
      </p:sp>
      <p:sp>
        <p:nvSpPr>
          <p:cNvPr id="155" name="TextShape 3"/>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
        <p:nvSpPr>
          <p:cNvPr id="156" name="TextShape 4"/>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Tree>
    <p:extLst>
      <p:ext uri="{BB962C8B-B14F-4D97-AF65-F5344CB8AC3E}">
        <p14:creationId xmlns:p14="http://schemas.microsoft.com/office/powerpoint/2010/main" val="2667210943"/>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3"/>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sp>
        <p:nvSpPr>
          <p:cNvPr id="156" name="TextShape 4"/>
          <p:cNvSpPr txBox="1"/>
          <p:nvPr/>
        </p:nvSpPr>
        <p:spPr>
          <a:xfrm>
            <a:off x="1143000" y="0"/>
            <a:ext cx="270" cy="270"/>
          </a:xfrm>
          <a:prstGeom prst="rect">
            <a:avLst/>
          </a:prstGeom>
        </p:spPr>
        <p:txBody>
          <a:bodyPr lIns="67500" tIns="33750" rIns="67500" bIns="33750"/>
          <a:lstStyle/>
          <a:p>
            <a:pPr defTabSz="685800"/>
            <a:endParaRPr sz="1350">
              <a:solidFill>
                <a:prstClr val="black"/>
              </a:solidFill>
              <a:latin typeface="Arial"/>
              <a:ea typeface="DejaVu Sans"/>
              <a:cs typeface="DejaVu Sans"/>
            </a:endParaRPr>
          </a:p>
        </p:txBody>
      </p:sp>
      <p:pic>
        <p:nvPicPr>
          <p:cNvPr id="5" name="Picture 4">
            <a:extLst>
              <a:ext uri="{FF2B5EF4-FFF2-40B4-BE49-F238E27FC236}">
                <a16:creationId xmlns:a16="http://schemas.microsoft.com/office/drawing/2014/main" id="{587CCDE2-D695-3E44-92BB-5055766672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5651" y="0"/>
            <a:ext cx="4255937" cy="5143500"/>
          </a:xfrm>
          <a:prstGeom prst="rect">
            <a:avLst/>
          </a:prstGeom>
        </p:spPr>
      </p:pic>
      <p:pic>
        <p:nvPicPr>
          <p:cNvPr id="7" name="Picture 6">
            <a:extLst>
              <a:ext uri="{FF2B5EF4-FFF2-40B4-BE49-F238E27FC236}">
                <a16:creationId xmlns:a16="http://schemas.microsoft.com/office/drawing/2014/main" id="{3F70F187-C0E3-DD4C-BD43-CFAFEAC5057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11985" y="789552"/>
            <a:ext cx="2603931" cy="3834426"/>
          </a:xfrm>
          <a:prstGeom prst="rect">
            <a:avLst/>
          </a:prstGeom>
        </p:spPr>
      </p:pic>
    </p:spTree>
    <p:extLst>
      <p:ext uri="{BB962C8B-B14F-4D97-AF65-F5344CB8AC3E}">
        <p14:creationId xmlns:p14="http://schemas.microsoft.com/office/powerpoint/2010/main" val="1432146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Default Design">
  <a:themeElements>
    <a:clrScheme name="">
      <a:dk1>
        <a:srgbClr val="FFFF00"/>
      </a:dk1>
      <a:lt1>
        <a:srgbClr val="FFFFCC"/>
      </a:lt1>
      <a:dk2>
        <a:srgbClr val="000000"/>
      </a:dk2>
      <a:lt2>
        <a:srgbClr val="00FFFF"/>
      </a:lt2>
      <a:accent1>
        <a:srgbClr val="003399"/>
      </a:accent1>
      <a:accent2>
        <a:srgbClr val="00FFFF"/>
      </a:accent2>
      <a:accent3>
        <a:srgbClr val="AAAAAA"/>
      </a:accent3>
      <a:accent4>
        <a:srgbClr val="DADAAE"/>
      </a:accent4>
      <a:accent5>
        <a:srgbClr val="AAADCA"/>
      </a:accent5>
      <a:accent6>
        <a:srgbClr val="00E7E7"/>
      </a:accent6>
      <a:hlink>
        <a:srgbClr val="00FFFF"/>
      </a:hlink>
      <a:folHlink>
        <a:srgbClr val="FFFF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336699"/>
        </a:dk1>
        <a:lt1>
          <a:srgbClr val="FFFFFF"/>
        </a:lt1>
        <a:dk2>
          <a:srgbClr val="000000"/>
        </a:dk2>
        <a:lt2>
          <a:srgbClr val="E3EBF1"/>
        </a:lt2>
        <a:accent1>
          <a:srgbClr val="003399"/>
        </a:accent1>
        <a:accent2>
          <a:srgbClr val="009900"/>
        </a:accent2>
        <a:accent3>
          <a:srgbClr val="AAAAAA"/>
        </a:accent3>
        <a:accent4>
          <a:srgbClr val="DADADA"/>
        </a:accent4>
        <a:accent5>
          <a:srgbClr val="AAADCA"/>
        </a:accent5>
        <a:accent6>
          <a:srgbClr val="008A00"/>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4">
        <a:dk1>
          <a:srgbClr val="336699"/>
        </a:dk1>
        <a:lt1>
          <a:srgbClr val="FFFFFF"/>
        </a:lt1>
        <a:dk2>
          <a:srgbClr val="000000"/>
        </a:dk2>
        <a:lt2>
          <a:srgbClr val="00CC00"/>
        </a:lt2>
        <a:accent1>
          <a:srgbClr val="003399"/>
        </a:accent1>
        <a:accent2>
          <a:srgbClr val="009900"/>
        </a:accent2>
        <a:accent3>
          <a:srgbClr val="AAAAAA"/>
        </a:accent3>
        <a:accent4>
          <a:srgbClr val="DADADA"/>
        </a:accent4>
        <a:accent5>
          <a:srgbClr val="AAADCA"/>
        </a:accent5>
        <a:accent6>
          <a:srgbClr val="008A00"/>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5">
        <a:dk1>
          <a:srgbClr val="FF6600"/>
        </a:dk1>
        <a:lt1>
          <a:srgbClr val="FFFFFF"/>
        </a:lt1>
        <a:dk2>
          <a:srgbClr val="000000"/>
        </a:dk2>
        <a:lt2>
          <a:srgbClr val="00CC00"/>
        </a:lt2>
        <a:accent1>
          <a:srgbClr val="003399"/>
        </a:accent1>
        <a:accent2>
          <a:srgbClr val="009900"/>
        </a:accent2>
        <a:accent3>
          <a:srgbClr val="AAAAAA"/>
        </a:accent3>
        <a:accent4>
          <a:srgbClr val="DADADA"/>
        </a:accent4>
        <a:accent5>
          <a:srgbClr val="AAADCA"/>
        </a:accent5>
        <a:accent6>
          <a:srgbClr val="008A00"/>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6">
        <a:dk1>
          <a:srgbClr val="FFFF00"/>
        </a:dk1>
        <a:lt1>
          <a:srgbClr val="FFFFCC"/>
        </a:lt1>
        <a:dk2>
          <a:srgbClr val="000000"/>
        </a:dk2>
        <a:lt2>
          <a:srgbClr val="00FFFF"/>
        </a:lt2>
        <a:accent1>
          <a:srgbClr val="003399"/>
        </a:accent1>
        <a:accent2>
          <a:srgbClr val="009900"/>
        </a:accent2>
        <a:accent3>
          <a:srgbClr val="AAAAAA"/>
        </a:accent3>
        <a:accent4>
          <a:srgbClr val="DADAAE"/>
        </a:accent4>
        <a:accent5>
          <a:srgbClr val="AAADCA"/>
        </a:accent5>
        <a:accent6>
          <a:srgbClr val="008A00"/>
        </a:accent6>
        <a:hlink>
          <a:srgbClr val="66CCFF"/>
        </a:hlink>
        <a:folHlink>
          <a:srgbClr val="F0E5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63146</TotalTime>
  <Words>531</Words>
  <Application>Microsoft Office PowerPoint</Application>
  <PresentationFormat>如螢幕大小 (16:9)</PresentationFormat>
  <Paragraphs>94</Paragraphs>
  <Slides>34</Slides>
  <Notes>23</Notes>
  <HiddenSlides>0</HiddenSlides>
  <MMClips>3</MMClips>
  <ScaleCrop>false</ScaleCrop>
  <HeadingPairs>
    <vt:vector size="6" baseType="variant">
      <vt:variant>
        <vt:lpstr>使用字型</vt:lpstr>
      </vt:variant>
      <vt:variant>
        <vt:i4>12</vt:i4>
      </vt:variant>
      <vt:variant>
        <vt:lpstr>佈景主題</vt:lpstr>
      </vt:variant>
      <vt:variant>
        <vt:i4>4</vt:i4>
      </vt:variant>
      <vt:variant>
        <vt:lpstr>投影片標題</vt:lpstr>
      </vt:variant>
      <vt:variant>
        <vt:i4>34</vt:i4>
      </vt:variant>
    </vt:vector>
  </HeadingPairs>
  <TitlesOfParts>
    <vt:vector size="50" baseType="lpstr">
      <vt:lpstr>Helvetica Light</vt:lpstr>
      <vt:lpstr>Helvetica Neue Light</vt:lpstr>
      <vt:lpstr>Open Sans Light</vt:lpstr>
      <vt:lpstr>Proxima Nova Soft</vt:lpstr>
      <vt:lpstr>StarSymbol</vt:lpstr>
      <vt:lpstr>Ubuntu</vt:lpstr>
      <vt:lpstr>Arial</vt:lpstr>
      <vt:lpstr>Arial Narrow</vt:lpstr>
      <vt:lpstr>Calibri</vt:lpstr>
      <vt:lpstr>Calibri Light</vt:lpstr>
      <vt:lpstr>Candara</vt:lpstr>
      <vt:lpstr>Palatino Linotype</vt:lpstr>
      <vt:lpstr>5_Office Theme</vt:lpstr>
      <vt:lpstr>Office Theme</vt:lpstr>
      <vt:lpstr>1_Office Theme</vt:lpstr>
      <vt:lpstr>Default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Sensing and Intervention not coupled beyond simple bookkeeping </vt:lpstr>
      <vt:lpstr>Sensing and Intervention not coupled beyond simple bookkeeping </vt:lpstr>
      <vt:lpstr>Paper  </vt:lpstr>
      <vt:lpstr>PowerPoint 簡報</vt:lpstr>
      <vt:lpstr>PowerPoint 簡報</vt:lpstr>
      <vt:lpstr>PowerPoint 簡報</vt:lpstr>
      <vt:lpstr>PowerPoint 簡報</vt:lpstr>
      <vt:lpstr>The vibrations represent your current heart rate</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UW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CSE</dc:creator>
  <cp:lastModifiedBy>Rightson Chen</cp:lastModifiedBy>
  <cp:revision>1084</cp:revision>
  <dcterms:created xsi:type="dcterms:W3CDTF">2014-03-13T21:00:58Z</dcterms:created>
  <dcterms:modified xsi:type="dcterms:W3CDTF">2020-12-09T01:03:00Z</dcterms:modified>
</cp:coreProperties>
</file>